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4764" r:id="rId4"/>
  </p:sldMasterIdLst>
  <p:notesMasterIdLst>
    <p:notesMasterId r:id="rId12"/>
  </p:notesMasterIdLst>
  <p:handoutMasterIdLst>
    <p:handoutMasterId r:id="rId13"/>
  </p:handoutMasterIdLst>
  <p:sldIdLst>
    <p:sldId id="268" r:id="rId5"/>
    <p:sldId id="278" r:id="rId6"/>
    <p:sldId id="289" r:id="rId7"/>
    <p:sldId id="286" r:id="rId8"/>
    <p:sldId id="287" r:id="rId9"/>
    <p:sldId id="281" r:id="rId10"/>
    <p:sldId id="280" r:id="rId11"/>
  </p:sldIdLst>
  <p:sldSz cx="12192000" cy="6858000"/>
  <p:notesSz cx="10018713" cy="6888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72A3"/>
    <a:srgbClr val="CCECFF"/>
    <a:srgbClr val="DDD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2" autoAdjust="0"/>
    <p:restoredTop sz="66784" autoAdjust="0"/>
  </p:normalViewPr>
  <p:slideViewPr>
    <p:cSldViewPr snapToGrid="0" snapToObjects="1">
      <p:cViewPr varScale="1">
        <p:scale>
          <a:sx n="77" d="100"/>
          <a:sy n="77" d="100"/>
        </p:scale>
        <p:origin x="114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1422" y="3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290DFD-8BFD-45AD-BAF7-202465FCD80B}" type="doc">
      <dgm:prSet loTypeId="urn:microsoft.com/office/officeart/2005/8/layout/hierarchy4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72137E1-AED4-453B-B497-307137AD9330}">
      <dgm:prSet phldrT="[Text]" custT="1"/>
      <dgm:spPr>
        <a:solidFill>
          <a:schemeClr val="tx2">
            <a:lumMod val="20000"/>
            <a:lumOff val="80000"/>
          </a:schemeClr>
        </a:solidFill>
        <a:ln w="19050"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 algn="ctr"/>
          <a:endParaRPr lang="en-US" sz="36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FA0BD5C-09A3-4D47-8B73-428840DC6FD4}" type="parTrans" cxnId="{5A306624-3819-4D44-AC52-104AB2F169D3}">
      <dgm:prSet/>
      <dgm:spPr/>
      <dgm:t>
        <a:bodyPr/>
        <a:lstStyle/>
        <a:p>
          <a:pPr algn="ctr"/>
          <a:endParaRPr lang="en-US"/>
        </a:p>
      </dgm:t>
    </dgm:pt>
    <dgm:pt modelId="{4FF63D86-7EA9-4106-94FB-03D51C9FCF26}" type="sibTrans" cxnId="{5A306624-3819-4D44-AC52-104AB2F169D3}">
      <dgm:prSet/>
      <dgm:spPr/>
      <dgm:t>
        <a:bodyPr/>
        <a:lstStyle/>
        <a:p>
          <a:pPr algn="ctr"/>
          <a:endParaRPr lang="en-US"/>
        </a:p>
      </dgm:t>
    </dgm:pt>
    <dgm:pt modelId="{ED58F408-F949-49B3-8F72-4679F22658EB}">
      <dgm:prSet phldrT="[Text]" custT="1"/>
      <dgm:spPr>
        <a:xfrm>
          <a:off x="1959" y="3095319"/>
          <a:ext cx="3676054" cy="1838027"/>
        </a:xfrm>
        <a:solidFill>
          <a:schemeClr val="tx2">
            <a:lumMod val="20000"/>
            <a:lumOff val="80000"/>
          </a:schemeClr>
        </a:solidFill>
        <a:ln w="19050">
          <a:solidFill>
            <a:srgbClr val="00206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 algn="ctr"/>
          <a:r>
            <a:rPr lang="bg-BG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за административно съответствие и допустимост на концепции за ИТИ</a:t>
          </a:r>
          <a:endParaRPr lang="en-US" sz="2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25BB4E-A521-4A69-978C-4982F6C58941}" type="parTrans" cxnId="{72A6BBBF-B07B-465D-9B4C-C04EC5EC7D62}">
      <dgm:prSet/>
      <dgm:spPr>
        <a:xfrm>
          <a:off x="1839986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2224013" y="0"/>
              </a:moveTo>
              <a:lnTo>
                <a:pt x="2224013" y="385985"/>
              </a:lnTo>
              <a:lnTo>
                <a:pt x="0" y="385985"/>
              </a:lnTo>
              <a:lnTo>
                <a:pt x="0" y="771971"/>
              </a:lnTo>
            </a:path>
          </a:pathLst>
        </a:custGeom>
        <a:ln>
          <a:solidFill>
            <a:srgbClr val="002060"/>
          </a:solidFill>
        </a:ln>
      </dgm:spPr>
      <dgm:t>
        <a:bodyPr/>
        <a:lstStyle/>
        <a:p>
          <a:pPr algn="ctr"/>
          <a:endParaRPr lang="en-US"/>
        </a:p>
      </dgm:t>
    </dgm:pt>
    <dgm:pt modelId="{17F75154-4B72-48EA-9840-496E448C4172}" type="sibTrans" cxnId="{72A6BBBF-B07B-465D-9B4C-C04EC5EC7D62}">
      <dgm:prSet/>
      <dgm:spPr/>
      <dgm:t>
        <a:bodyPr/>
        <a:lstStyle/>
        <a:p>
          <a:pPr algn="ctr"/>
          <a:endParaRPr lang="en-US"/>
        </a:p>
      </dgm:t>
    </dgm:pt>
    <dgm:pt modelId="{7790CC96-8228-4451-9D58-AF12AE8528C0}">
      <dgm:prSet phldrT="[Text]" custT="1"/>
      <dgm:spPr>
        <a:xfrm>
          <a:off x="4449985" y="3095319"/>
          <a:ext cx="3676054" cy="1838027"/>
        </a:xfrm>
        <a:solidFill>
          <a:schemeClr val="tx2">
            <a:lumMod val="20000"/>
            <a:lumOff val="80000"/>
          </a:schemeClr>
        </a:solidFill>
        <a:ln w="19050">
          <a:solidFill>
            <a:srgbClr val="00206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 algn="ctr"/>
          <a:r>
            <a:rPr lang="bg-BG" sz="2400" dirty="0" err="1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на  концепции за ИТИ</a:t>
          </a:r>
          <a:endParaRPr lang="en-US" sz="2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147EFE6-AE81-43E5-BE49-4783C003F261}" type="parTrans" cxnId="{D09BA408-45E4-4609-A0D6-08EDE8BC880C}">
      <dgm:prSet/>
      <dgm:spPr>
        <a:xfrm>
          <a:off x="4064000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985"/>
              </a:lnTo>
              <a:lnTo>
                <a:pt x="2224013" y="385985"/>
              </a:lnTo>
              <a:lnTo>
                <a:pt x="2224013" y="771971"/>
              </a:lnTo>
            </a:path>
          </a:pathLst>
        </a:custGeom>
        <a:ln>
          <a:solidFill>
            <a:srgbClr val="002060"/>
          </a:solidFill>
        </a:ln>
      </dgm:spPr>
      <dgm:t>
        <a:bodyPr/>
        <a:lstStyle/>
        <a:p>
          <a:pPr algn="ctr"/>
          <a:endParaRPr lang="en-US"/>
        </a:p>
      </dgm:t>
    </dgm:pt>
    <dgm:pt modelId="{ABDF0D7C-121F-4376-B46F-333DF3C20637}" type="sibTrans" cxnId="{D09BA408-45E4-4609-A0D6-08EDE8BC880C}">
      <dgm:prSet/>
      <dgm:spPr/>
      <dgm:t>
        <a:bodyPr/>
        <a:lstStyle/>
        <a:p>
          <a:pPr algn="ctr"/>
          <a:endParaRPr lang="en-US"/>
        </a:p>
      </dgm:t>
    </dgm:pt>
    <dgm:pt modelId="{5A751983-2BFB-442E-84E3-0A28F5273E0E}">
      <dgm:prSet phldrT="[Text]" custT="1"/>
      <dgm:spPr>
        <a:xfrm>
          <a:off x="4449985" y="3095319"/>
          <a:ext cx="3676054" cy="1838027"/>
        </a:xfrm>
        <a:solidFill>
          <a:schemeClr val="tx2">
            <a:lumMod val="20000"/>
            <a:lumOff val="80000"/>
          </a:schemeClr>
        </a:solidFill>
        <a:ln w="19050">
          <a:solidFill>
            <a:srgbClr val="00206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Обща програмна концепция за приноса на фондовете за ЕС към ИТСР на ЮЦР</a:t>
          </a:r>
          <a:endParaRPr lang="en-US" sz="24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D602D5F-F3FD-455A-9712-BFA24454F409}" type="parTrans" cxnId="{EEDE65F2-B2C6-40DB-A914-940B179245D8}">
      <dgm:prSet/>
      <dgm:spPr/>
      <dgm:t>
        <a:bodyPr/>
        <a:lstStyle/>
        <a:p>
          <a:endParaRPr lang="en-US"/>
        </a:p>
      </dgm:t>
    </dgm:pt>
    <dgm:pt modelId="{FC064096-DD45-4B0D-BE67-89E17362DC7D}" type="sibTrans" cxnId="{EEDE65F2-B2C6-40DB-A914-940B179245D8}">
      <dgm:prSet/>
      <dgm:spPr/>
      <dgm:t>
        <a:bodyPr/>
        <a:lstStyle/>
        <a:p>
          <a:endParaRPr lang="en-US"/>
        </a:p>
      </dgm:t>
    </dgm:pt>
    <dgm:pt modelId="{DA5760AC-A8AF-400B-ABDE-14EAA9A236CF}" type="pres">
      <dgm:prSet presAssocID="{97290DFD-8BFD-45AD-BAF7-202465FCD80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90DADEB-1E4E-47EF-AF8E-0B1C18418C0E}" type="pres">
      <dgm:prSet presAssocID="{372137E1-AED4-453B-B497-307137AD9330}" presName="vertOne" presStyleCnt="0"/>
      <dgm:spPr/>
    </dgm:pt>
    <dgm:pt modelId="{42BA185C-27A1-48E2-ADB4-2CCA2C350F36}" type="pres">
      <dgm:prSet presAssocID="{372137E1-AED4-453B-B497-307137AD9330}" presName="txOne" presStyleLbl="node0" presStyleIdx="0" presStyleCnt="1" custScaleY="60657" custLinFactNeighborX="36" custLinFactNeighborY="-113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F51EE3-C12A-44FA-9783-B4605CAB7516}" type="pres">
      <dgm:prSet presAssocID="{372137E1-AED4-453B-B497-307137AD9330}" presName="parTransOne" presStyleCnt="0"/>
      <dgm:spPr/>
    </dgm:pt>
    <dgm:pt modelId="{05029F03-D486-4565-BFFF-F578633C2337}" type="pres">
      <dgm:prSet presAssocID="{372137E1-AED4-453B-B497-307137AD9330}" presName="horzOne" presStyleCnt="0"/>
      <dgm:spPr/>
    </dgm:pt>
    <dgm:pt modelId="{37F1C7FE-140C-4DC7-AA94-F3509F6806EB}" type="pres">
      <dgm:prSet presAssocID="{ED58F408-F949-49B3-8F72-4679F22658EB}" presName="vertTwo" presStyleCnt="0"/>
      <dgm:spPr/>
    </dgm:pt>
    <dgm:pt modelId="{577D9710-38EB-4454-9782-3A6ADE835AEE}" type="pres">
      <dgm:prSet presAssocID="{ED58F408-F949-49B3-8F72-4679F22658EB}" presName="txTwo" presStyleLbl="node2" presStyleIdx="0" presStyleCnt="3" custLinFactNeighborX="1428" custLinFactNeighborY="136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7C0E288E-85C3-44CF-A107-2BF014DCAB92}" type="pres">
      <dgm:prSet presAssocID="{ED58F408-F949-49B3-8F72-4679F22658EB}" presName="horzTwo" presStyleCnt="0"/>
      <dgm:spPr/>
    </dgm:pt>
    <dgm:pt modelId="{B94781BC-9118-492F-94C0-9B04E41859F5}" type="pres">
      <dgm:prSet presAssocID="{17F75154-4B72-48EA-9840-496E448C4172}" presName="sibSpaceTwo" presStyleCnt="0"/>
      <dgm:spPr/>
    </dgm:pt>
    <dgm:pt modelId="{964D681F-26B8-4ACA-B9DF-CE8A29DF3945}" type="pres">
      <dgm:prSet presAssocID="{7790CC96-8228-4451-9D58-AF12AE8528C0}" presName="vertTwo" presStyleCnt="0"/>
      <dgm:spPr/>
    </dgm:pt>
    <dgm:pt modelId="{BF9DBF38-BCB5-4C49-8C5C-3D28E998BFC4}" type="pres">
      <dgm:prSet presAssocID="{7790CC96-8228-4451-9D58-AF12AE8528C0}" presName="txTwo" presStyleLbl="node2" presStyleIdx="1" presStyleCnt="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41AFC13-C95B-463F-918D-229A78DBD6C9}" type="pres">
      <dgm:prSet presAssocID="{7790CC96-8228-4451-9D58-AF12AE8528C0}" presName="horzTwo" presStyleCnt="0"/>
      <dgm:spPr/>
    </dgm:pt>
    <dgm:pt modelId="{80795E0F-9FD3-46CC-8FB6-A4FA19C66D33}" type="pres">
      <dgm:prSet presAssocID="{ABDF0D7C-121F-4376-B46F-333DF3C20637}" presName="sibSpaceTwo" presStyleCnt="0"/>
      <dgm:spPr/>
    </dgm:pt>
    <dgm:pt modelId="{2964428D-6A3B-4109-A156-5B770A5BB5E9}" type="pres">
      <dgm:prSet presAssocID="{5A751983-2BFB-442E-84E3-0A28F5273E0E}" presName="vertTwo" presStyleCnt="0"/>
      <dgm:spPr/>
    </dgm:pt>
    <dgm:pt modelId="{62ED6AFE-1A7D-4030-8C2D-4F1FBD2022EE}" type="pres">
      <dgm:prSet presAssocID="{5A751983-2BFB-442E-84E3-0A28F5273E0E}" presName="txTwo" presStyleLbl="node2" presStyleIdx="2" presStyleCnt="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ED69C-958C-4769-89F6-768933699C49}" type="pres">
      <dgm:prSet presAssocID="{5A751983-2BFB-442E-84E3-0A28F5273E0E}" presName="horzTwo" presStyleCnt="0"/>
      <dgm:spPr/>
    </dgm:pt>
  </dgm:ptLst>
  <dgm:cxnLst>
    <dgm:cxn modelId="{7C5A4D65-6AC9-4EB9-9AAA-BBD65B9E5621}" type="presOf" srcId="{97290DFD-8BFD-45AD-BAF7-202465FCD80B}" destId="{DA5760AC-A8AF-400B-ABDE-14EAA9A236CF}" srcOrd="0" destOrd="0" presId="urn:microsoft.com/office/officeart/2005/8/layout/hierarchy4"/>
    <dgm:cxn modelId="{AE2FD605-2C04-4103-BAD6-55A060AD3D80}" type="presOf" srcId="{7790CC96-8228-4451-9D58-AF12AE8528C0}" destId="{BF9DBF38-BCB5-4C49-8C5C-3D28E998BFC4}" srcOrd="0" destOrd="0" presId="urn:microsoft.com/office/officeart/2005/8/layout/hierarchy4"/>
    <dgm:cxn modelId="{D09BA408-45E4-4609-A0D6-08EDE8BC880C}" srcId="{372137E1-AED4-453B-B497-307137AD9330}" destId="{7790CC96-8228-4451-9D58-AF12AE8528C0}" srcOrd="1" destOrd="0" parTransId="{3147EFE6-AE81-43E5-BE49-4783C003F261}" sibTransId="{ABDF0D7C-121F-4376-B46F-333DF3C20637}"/>
    <dgm:cxn modelId="{EEDE65F2-B2C6-40DB-A914-940B179245D8}" srcId="{372137E1-AED4-453B-B497-307137AD9330}" destId="{5A751983-2BFB-442E-84E3-0A28F5273E0E}" srcOrd="2" destOrd="0" parTransId="{1D602D5F-F3FD-455A-9712-BFA24454F409}" sibTransId="{FC064096-DD45-4B0D-BE67-89E17362DC7D}"/>
    <dgm:cxn modelId="{2A320658-929D-46D1-B566-FEAF05361AD3}" type="presOf" srcId="{372137E1-AED4-453B-B497-307137AD9330}" destId="{42BA185C-27A1-48E2-ADB4-2CCA2C350F36}" srcOrd="0" destOrd="0" presId="urn:microsoft.com/office/officeart/2005/8/layout/hierarchy4"/>
    <dgm:cxn modelId="{BA2C4B9F-48F8-4940-BA7F-396D494A44A8}" type="presOf" srcId="{5A751983-2BFB-442E-84E3-0A28F5273E0E}" destId="{62ED6AFE-1A7D-4030-8C2D-4F1FBD2022EE}" srcOrd="0" destOrd="0" presId="urn:microsoft.com/office/officeart/2005/8/layout/hierarchy4"/>
    <dgm:cxn modelId="{5A306624-3819-4D44-AC52-104AB2F169D3}" srcId="{97290DFD-8BFD-45AD-BAF7-202465FCD80B}" destId="{372137E1-AED4-453B-B497-307137AD9330}" srcOrd="0" destOrd="0" parTransId="{AFA0BD5C-09A3-4D47-8B73-428840DC6FD4}" sibTransId="{4FF63D86-7EA9-4106-94FB-03D51C9FCF26}"/>
    <dgm:cxn modelId="{40489F68-02FE-400E-80DA-03F438DE4621}" type="presOf" srcId="{ED58F408-F949-49B3-8F72-4679F22658EB}" destId="{577D9710-38EB-4454-9782-3A6ADE835AEE}" srcOrd="0" destOrd="0" presId="urn:microsoft.com/office/officeart/2005/8/layout/hierarchy4"/>
    <dgm:cxn modelId="{72A6BBBF-B07B-465D-9B4C-C04EC5EC7D62}" srcId="{372137E1-AED4-453B-B497-307137AD9330}" destId="{ED58F408-F949-49B3-8F72-4679F22658EB}" srcOrd="0" destOrd="0" parTransId="{0C25BB4E-A521-4A69-978C-4982F6C58941}" sibTransId="{17F75154-4B72-48EA-9840-496E448C4172}"/>
    <dgm:cxn modelId="{ADE7C242-E359-48D7-80C4-8B4590391F74}" type="presParOf" srcId="{DA5760AC-A8AF-400B-ABDE-14EAA9A236CF}" destId="{290DADEB-1E4E-47EF-AF8E-0B1C18418C0E}" srcOrd="0" destOrd="0" presId="urn:microsoft.com/office/officeart/2005/8/layout/hierarchy4"/>
    <dgm:cxn modelId="{0E535A6B-0E0B-40EA-9C25-DBC67E99C2E9}" type="presParOf" srcId="{290DADEB-1E4E-47EF-AF8E-0B1C18418C0E}" destId="{42BA185C-27A1-48E2-ADB4-2CCA2C350F36}" srcOrd="0" destOrd="0" presId="urn:microsoft.com/office/officeart/2005/8/layout/hierarchy4"/>
    <dgm:cxn modelId="{F9D3DCC5-8146-4A88-96B1-B66FB9B8F658}" type="presParOf" srcId="{290DADEB-1E4E-47EF-AF8E-0B1C18418C0E}" destId="{F4F51EE3-C12A-44FA-9783-B4605CAB7516}" srcOrd="1" destOrd="0" presId="urn:microsoft.com/office/officeart/2005/8/layout/hierarchy4"/>
    <dgm:cxn modelId="{E9D6B7B0-DE70-4C22-9A5A-01C61A5E55BE}" type="presParOf" srcId="{290DADEB-1E4E-47EF-AF8E-0B1C18418C0E}" destId="{05029F03-D486-4565-BFFF-F578633C2337}" srcOrd="2" destOrd="0" presId="urn:microsoft.com/office/officeart/2005/8/layout/hierarchy4"/>
    <dgm:cxn modelId="{173481CD-951E-432C-9FDF-479CA07888E3}" type="presParOf" srcId="{05029F03-D486-4565-BFFF-F578633C2337}" destId="{37F1C7FE-140C-4DC7-AA94-F3509F6806EB}" srcOrd="0" destOrd="0" presId="urn:microsoft.com/office/officeart/2005/8/layout/hierarchy4"/>
    <dgm:cxn modelId="{A4654CE3-AB0B-41B8-8ED6-FF687D0B2C84}" type="presParOf" srcId="{37F1C7FE-140C-4DC7-AA94-F3509F6806EB}" destId="{577D9710-38EB-4454-9782-3A6ADE835AEE}" srcOrd="0" destOrd="0" presId="urn:microsoft.com/office/officeart/2005/8/layout/hierarchy4"/>
    <dgm:cxn modelId="{D1C5F342-E869-498F-B72F-0C4857C0C81C}" type="presParOf" srcId="{37F1C7FE-140C-4DC7-AA94-F3509F6806EB}" destId="{7C0E288E-85C3-44CF-A107-2BF014DCAB92}" srcOrd="1" destOrd="0" presId="urn:microsoft.com/office/officeart/2005/8/layout/hierarchy4"/>
    <dgm:cxn modelId="{73859595-B06A-4D07-A71D-47E6973D2C87}" type="presParOf" srcId="{05029F03-D486-4565-BFFF-F578633C2337}" destId="{B94781BC-9118-492F-94C0-9B04E41859F5}" srcOrd="1" destOrd="0" presId="urn:microsoft.com/office/officeart/2005/8/layout/hierarchy4"/>
    <dgm:cxn modelId="{F49AB804-FA16-4043-89F0-1B53D0C4F319}" type="presParOf" srcId="{05029F03-D486-4565-BFFF-F578633C2337}" destId="{964D681F-26B8-4ACA-B9DF-CE8A29DF3945}" srcOrd="2" destOrd="0" presId="urn:microsoft.com/office/officeart/2005/8/layout/hierarchy4"/>
    <dgm:cxn modelId="{C5B573FC-CCD6-4719-A3A4-2637F2555903}" type="presParOf" srcId="{964D681F-26B8-4ACA-B9DF-CE8A29DF3945}" destId="{BF9DBF38-BCB5-4C49-8C5C-3D28E998BFC4}" srcOrd="0" destOrd="0" presId="urn:microsoft.com/office/officeart/2005/8/layout/hierarchy4"/>
    <dgm:cxn modelId="{234E1C79-DB1D-4C24-9EA8-8AC34D0E8703}" type="presParOf" srcId="{964D681F-26B8-4ACA-B9DF-CE8A29DF3945}" destId="{B41AFC13-C95B-463F-918D-229A78DBD6C9}" srcOrd="1" destOrd="0" presId="urn:microsoft.com/office/officeart/2005/8/layout/hierarchy4"/>
    <dgm:cxn modelId="{34FD7168-2A09-4AD0-8B22-BD4FE6728AC7}" type="presParOf" srcId="{05029F03-D486-4565-BFFF-F578633C2337}" destId="{80795E0F-9FD3-46CC-8FB6-A4FA19C66D33}" srcOrd="3" destOrd="0" presId="urn:microsoft.com/office/officeart/2005/8/layout/hierarchy4"/>
    <dgm:cxn modelId="{2DC4BBBE-7FC3-42A9-8582-8881696D7A5C}" type="presParOf" srcId="{05029F03-D486-4565-BFFF-F578633C2337}" destId="{2964428D-6A3B-4109-A156-5B770A5BB5E9}" srcOrd="4" destOrd="0" presId="urn:microsoft.com/office/officeart/2005/8/layout/hierarchy4"/>
    <dgm:cxn modelId="{DC42EDB4-C3A2-4E0C-A754-D1BC83F6D304}" type="presParOf" srcId="{2964428D-6A3B-4109-A156-5B770A5BB5E9}" destId="{62ED6AFE-1A7D-4030-8C2D-4F1FBD2022EE}" srcOrd="0" destOrd="0" presId="urn:microsoft.com/office/officeart/2005/8/layout/hierarchy4"/>
    <dgm:cxn modelId="{13FE3B3C-719E-43AD-AACD-15A278406770}" type="presParOf" srcId="{2964428D-6A3B-4109-A156-5B770A5BB5E9}" destId="{B55ED69C-958C-4769-89F6-768933699C49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290DFD-8BFD-45AD-BAF7-202465FCD80B}" type="doc">
      <dgm:prSet loTypeId="urn:microsoft.com/office/officeart/2005/8/layout/hierarchy4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72137E1-AED4-453B-B497-307137AD9330}">
      <dgm:prSet phldrT="[Text]" custT="1"/>
      <dgm:spPr>
        <a:solidFill>
          <a:schemeClr val="tx2">
            <a:lumMod val="20000"/>
            <a:lumOff val="80000"/>
          </a:schemeClr>
        </a:solidFill>
        <a:ln w="19050"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pPr algn="ctr"/>
          <a:endParaRPr lang="en-US" sz="36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FA0BD5C-09A3-4D47-8B73-428840DC6FD4}" type="parTrans" cxnId="{5A306624-3819-4D44-AC52-104AB2F169D3}">
      <dgm:prSet/>
      <dgm:spPr/>
      <dgm:t>
        <a:bodyPr/>
        <a:lstStyle/>
        <a:p>
          <a:pPr algn="ctr"/>
          <a:endParaRPr lang="en-US"/>
        </a:p>
      </dgm:t>
    </dgm:pt>
    <dgm:pt modelId="{4FF63D86-7EA9-4106-94FB-03D51C9FCF26}" type="sibTrans" cxnId="{5A306624-3819-4D44-AC52-104AB2F169D3}">
      <dgm:prSet/>
      <dgm:spPr/>
      <dgm:t>
        <a:bodyPr/>
        <a:lstStyle/>
        <a:p>
          <a:pPr algn="ctr"/>
          <a:endParaRPr lang="en-US"/>
        </a:p>
      </dgm:t>
    </dgm:pt>
    <dgm:pt modelId="{DA5760AC-A8AF-400B-ABDE-14EAA9A236CF}" type="pres">
      <dgm:prSet presAssocID="{97290DFD-8BFD-45AD-BAF7-202465FCD80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90DADEB-1E4E-47EF-AF8E-0B1C18418C0E}" type="pres">
      <dgm:prSet presAssocID="{372137E1-AED4-453B-B497-307137AD9330}" presName="vertOne" presStyleCnt="0"/>
      <dgm:spPr/>
    </dgm:pt>
    <dgm:pt modelId="{42BA185C-27A1-48E2-ADB4-2CCA2C350F36}" type="pres">
      <dgm:prSet presAssocID="{372137E1-AED4-453B-B497-307137AD9330}" presName="txOne" presStyleLbl="node0" presStyleIdx="0" presStyleCnt="1" custScaleY="21001" custLinFactNeighborX="243" custLinFactNeighborY="-401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5029F03-D486-4565-BFFF-F578633C2337}" type="pres">
      <dgm:prSet presAssocID="{372137E1-AED4-453B-B497-307137AD9330}" presName="horzOne" presStyleCnt="0"/>
      <dgm:spPr/>
    </dgm:pt>
  </dgm:ptLst>
  <dgm:cxnLst>
    <dgm:cxn modelId="{5A306624-3819-4D44-AC52-104AB2F169D3}" srcId="{97290DFD-8BFD-45AD-BAF7-202465FCD80B}" destId="{372137E1-AED4-453B-B497-307137AD9330}" srcOrd="0" destOrd="0" parTransId="{AFA0BD5C-09A3-4D47-8B73-428840DC6FD4}" sibTransId="{4FF63D86-7EA9-4106-94FB-03D51C9FCF26}"/>
    <dgm:cxn modelId="{2A320658-929D-46D1-B566-FEAF05361AD3}" type="presOf" srcId="{372137E1-AED4-453B-B497-307137AD9330}" destId="{42BA185C-27A1-48E2-ADB4-2CCA2C350F36}" srcOrd="0" destOrd="0" presId="urn:microsoft.com/office/officeart/2005/8/layout/hierarchy4"/>
    <dgm:cxn modelId="{7C5A4D65-6AC9-4EB9-9AAA-BBD65B9E5621}" type="presOf" srcId="{97290DFD-8BFD-45AD-BAF7-202465FCD80B}" destId="{DA5760AC-A8AF-400B-ABDE-14EAA9A236CF}" srcOrd="0" destOrd="0" presId="urn:microsoft.com/office/officeart/2005/8/layout/hierarchy4"/>
    <dgm:cxn modelId="{ADE7C242-E359-48D7-80C4-8B4590391F74}" type="presParOf" srcId="{DA5760AC-A8AF-400B-ABDE-14EAA9A236CF}" destId="{290DADEB-1E4E-47EF-AF8E-0B1C18418C0E}" srcOrd="0" destOrd="0" presId="urn:microsoft.com/office/officeart/2005/8/layout/hierarchy4"/>
    <dgm:cxn modelId="{0E535A6B-0E0B-40EA-9C25-DBC67E99C2E9}" type="presParOf" srcId="{290DADEB-1E4E-47EF-AF8E-0B1C18418C0E}" destId="{42BA185C-27A1-48E2-ADB4-2CCA2C350F36}" srcOrd="0" destOrd="0" presId="urn:microsoft.com/office/officeart/2005/8/layout/hierarchy4"/>
    <dgm:cxn modelId="{E9D6B7B0-DE70-4C22-9A5A-01C61A5E55BE}" type="presParOf" srcId="{290DADEB-1E4E-47EF-AF8E-0B1C18418C0E}" destId="{05029F03-D486-4565-BFFF-F578633C2337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BC3828-7CE9-4414-867C-1F050B36BB9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4BC9F5-2846-41D9-B0DF-B42B0CC54E4C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„Развитие на регионите“  2021-2027</a:t>
          </a:r>
          <a:endParaRPr lang="en-US" sz="1400" b="1" dirty="0"/>
        </a:p>
      </dgm:t>
    </dgm:pt>
    <dgm:pt modelId="{EDD8FC5A-4170-499E-A0A1-FB4224C14FBA}" type="parTrans" cxnId="{CF3F7DC5-466F-473B-8379-6EA9BD2317FF}">
      <dgm:prSet/>
      <dgm:spPr/>
      <dgm:t>
        <a:bodyPr/>
        <a:lstStyle/>
        <a:p>
          <a:endParaRPr lang="en-US" sz="1200"/>
        </a:p>
      </dgm:t>
    </dgm:pt>
    <dgm:pt modelId="{82ADD28A-D37E-4386-89C0-AF7E0B728623}" type="sibTrans" cxnId="{CF3F7DC5-466F-473B-8379-6EA9BD2317FF}">
      <dgm:prSet/>
      <dgm:spPr/>
      <dgm:t>
        <a:bodyPr/>
        <a:lstStyle/>
        <a:p>
          <a:endParaRPr lang="en-US" sz="1200"/>
        </a:p>
      </dgm:t>
    </dgm:pt>
    <dgm:pt modelId="{FC845815-89F9-45EC-89A3-52CC5C7453AD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„Околна среда“ 2021-2027</a:t>
          </a:r>
          <a:endParaRPr lang="en-US" sz="1400" b="1" dirty="0"/>
        </a:p>
      </dgm:t>
    </dgm:pt>
    <dgm:pt modelId="{25A9DDEA-E824-45F9-ACE5-705B01881F07}" type="parTrans" cxnId="{BEB3830D-F81D-4C11-A72B-D13692D73CCA}">
      <dgm:prSet/>
      <dgm:spPr/>
      <dgm:t>
        <a:bodyPr/>
        <a:lstStyle/>
        <a:p>
          <a:endParaRPr lang="en-US" sz="1200"/>
        </a:p>
      </dgm:t>
    </dgm:pt>
    <dgm:pt modelId="{AA6CFE16-C232-46E5-B660-ECFB1653C1A4}" type="sibTrans" cxnId="{BEB3830D-F81D-4C11-A72B-D13692D73CCA}">
      <dgm:prSet/>
      <dgm:spPr/>
      <dgm:t>
        <a:bodyPr/>
        <a:lstStyle/>
        <a:p>
          <a:endParaRPr lang="en-US" sz="1200"/>
        </a:p>
      </dgm:t>
    </dgm:pt>
    <dgm:pt modelId="{CC7B5EA9-CE0B-4A70-958E-6A195486160C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bg-BG" sz="1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„Конкурентоспособност</a:t>
          </a:r>
          <a:r>
            <a:rPr lang="bg-BG" sz="1400" b="1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и иновации в </a:t>
          </a:r>
          <a:r>
            <a:rPr lang="bg-BG" sz="1400" b="1" baseline="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предприятият</a:t>
          </a:r>
          <a:r>
            <a:rPr lang="en-US" sz="1400" b="1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bg-BG" sz="1400" b="1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“</a:t>
          </a:r>
          <a:r>
            <a:rPr lang="en-US" sz="1400" b="1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  <a:endParaRPr lang="en-US" sz="1400" b="1" dirty="0"/>
        </a:p>
      </dgm:t>
    </dgm:pt>
    <dgm:pt modelId="{206FC5BC-87A8-421E-91CB-25614B56B863}" type="parTrans" cxnId="{E13ECBF8-EC5E-4304-AA76-10E612BFF388}">
      <dgm:prSet/>
      <dgm:spPr/>
      <dgm:t>
        <a:bodyPr/>
        <a:lstStyle/>
        <a:p>
          <a:endParaRPr lang="en-US" sz="1200"/>
        </a:p>
      </dgm:t>
    </dgm:pt>
    <dgm:pt modelId="{296AFB94-163A-4BEB-88B4-5F3EE02410ED}" type="sibTrans" cxnId="{E13ECBF8-EC5E-4304-AA76-10E612BFF388}">
      <dgm:prSet/>
      <dgm:spPr/>
      <dgm:t>
        <a:bodyPr/>
        <a:lstStyle/>
        <a:p>
          <a:endParaRPr lang="en-US" sz="1200"/>
        </a:p>
      </dgm:t>
    </dgm:pt>
    <dgm:pt modelId="{D1661460-FE73-44CD-9EDF-BA7AE0DE05E2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„Образование“</a:t>
          </a:r>
          <a:r>
            <a:rPr lang="en-US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</a:p>
      </dgm:t>
    </dgm:pt>
    <dgm:pt modelId="{2B44119B-7964-4D38-83E3-147E6734E63A}" type="parTrans" cxnId="{929CC58B-34B7-4F69-951D-2EAE28A1B268}">
      <dgm:prSet/>
      <dgm:spPr/>
      <dgm:t>
        <a:bodyPr/>
        <a:lstStyle/>
        <a:p>
          <a:endParaRPr lang="en-US" sz="1200"/>
        </a:p>
      </dgm:t>
    </dgm:pt>
    <dgm:pt modelId="{B5B195EC-4CBD-4B85-BE19-7849DD9D0411}" type="sibTrans" cxnId="{929CC58B-34B7-4F69-951D-2EAE28A1B268}">
      <dgm:prSet/>
      <dgm:spPr/>
      <dgm:t>
        <a:bodyPr/>
        <a:lstStyle/>
        <a:p>
          <a:endParaRPr lang="en-US" sz="1200"/>
        </a:p>
      </dgm:t>
    </dgm:pt>
    <dgm:pt modelId="{C862EF65-3B5D-4F93-8B9E-82781FFB482A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bg-BG" sz="1400" b="1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Програма „Научни изследвания,</a:t>
          </a:r>
          <a:r>
            <a:rPr lang="bg-BG" sz="1400" b="1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иновации и дигитализация за интелигентна </a:t>
          </a:r>
          <a:r>
            <a:rPr lang="bg-BG" sz="1400" b="1" baseline="0" dirty="0" err="1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трансфорамация</a:t>
          </a:r>
          <a:r>
            <a:rPr lang="bg-BG" sz="1400" b="1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“</a:t>
          </a:r>
          <a:r>
            <a:rPr lang="en-US" sz="1400" b="1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  <a:r>
            <a:rPr lang="bg-BG" sz="1400" b="1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  <a:endParaRPr lang="en-US" sz="1200" b="1" dirty="0">
            <a:solidFill>
              <a:schemeClr val="accent1"/>
            </a:solidFill>
          </a:endParaRPr>
        </a:p>
      </dgm:t>
    </dgm:pt>
    <dgm:pt modelId="{BF50A98A-03CB-4A52-A5D4-44951EF9061F}" type="parTrans" cxnId="{1F3FFAB0-D6AE-47DF-A58F-25587B9488EF}">
      <dgm:prSet/>
      <dgm:spPr/>
      <dgm:t>
        <a:bodyPr/>
        <a:lstStyle/>
        <a:p>
          <a:endParaRPr lang="en-US" sz="1200"/>
        </a:p>
      </dgm:t>
    </dgm:pt>
    <dgm:pt modelId="{95582D47-CECB-40C0-AED7-D8AEC8B87067}" type="sibTrans" cxnId="{1F3FFAB0-D6AE-47DF-A58F-25587B9488EF}">
      <dgm:prSet/>
      <dgm:spPr/>
      <dgm:t>
        <a:bodyPr/>
        <a:lstStyle/>
        <a:p>
          <a:endParaRPr lang="en-US" sz="1200"/>
        </a:p>
      </dgm:t>
    </dgm:pt>
    <dgm:pt modelId="{C44C28CD-8957-4E79-A497-9F887D5B9AB6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bg-BG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„Развитие на човешките ресурси“ 2021-2027</a:t>
          </a:r>
          <a:endParaRPr lang="en-US" sz="1400" dirty="0"/>
        </a:p>
      </dgm:t>
    </dgm:pt>
    <dgm:pt modelId="{62AEB62F-A241-4A88-B6A2-897AFC5BE37B}" type="parTrans" cxnId="{26A62840-3370-4E21-ACBA-E459E029B125}">
      <dgm:prSet/>
      <dgm:spPr/>
      <dgm:t>
        <a:bodyPr/>
        <a:lstStyle/>
        <a:p>
          <a:endParaRPr lang="en-US"/>
        </a:p>
      </dgm:t>
    </dgm:pt>
    <dgm:pt modelId="{7E39452D-6562-4AE1-BB25-699C77C7A529}" type="sibTrans" cxnId="{26A62840-3370-4E21-ACBA-E459E029B125}">
      <dgm:prSet/>
      <dgm:spPr/>
      <dgm:t>
        <a:bodyPr/>
        <a:lstStyle/>
        <a:p>
          <a:endParaRPr lang="en-US"/>
        </a:p>
      </dgm:t>
    </dgm:pt>
    <dgm:pt modelId="{F5A5A0A5-52E1-4F59-BBFD-B498266C2510}" type="pres">
      <dgm:prSet presAssocID="{72BC3828-7CE9-4414-867C-1F050B36BB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9617BEE-972C-4A50-A26A-7DA0E54125D3}" type="pres">
      <dgm:prSet presAssocID="{72BC3828-7CE9-4414-867C-1F050B36BB94}" presName="Name1" presStyleCnt="0"/>
      <dgm:spPr/>
    </dgm:pt>
    <dgm:pt modelId="{69D2A83A-75EA-4F09-A19B-0EDF5AA6980D}" type="pres">
      <dgm:prSet presAssocID="{72BC3828-7CE9-4414-867C-1F050B36BB94}" presName="cycle" presStyleCnt="0"/>
      <dgm:spPr/>
    </dgm:pt>
    <dgm:pt modelId="{566B5285-E1A3-4A1A-A75A-4F4E40B89D87}" type="pres">
      <dgm:prSet presAssocID="{72BC3828-7CE9-4414-867C-1F050B36BB94}" presName="srcNode" presStyleLbl="node1" presStyleIdx="0" presStyleCnt="6"/>
      <dgm:spPr/>
    </dgm:pt>
    <dgm:pt modelId="{8F908D81-22A1-4720-892D-9FF7593D0173}" type="pres">
      <dgm:prSet presAssocID="{72BC3828-7CE9-4414-867C-1F050B36BB94}" presName="conn" presStyleLbl="parChTrans1D2" presStyleIdx="0" presStyleCnt="1"/>
      <dgm:spPr/>
      <dgm:t>
        <a:bodyPr/>
        <a:lstStyle/>
        <a:p>
          <a:endParaRPr lang="en-US"/>
        </a:p>
      </dgm:t>
    </dgm:pt>
    <dgm:pt modelId="{D27BFC3C-9BAF-427A-8A2D-5F8213633DBB}" type="pres">
      <dgm:prSet presAssocID="{72BC3828-7CE9-4414-867C-1F050B36BB94}" presName="extraNode" presStyleLbl="node1" presStyleIdx="0" presStyleCnt="6"/>
      <dgm:spPr/>
    </dgm:pt>
    <dgm:pt modelId="{1BC65D99-A632-4BB8-A56E-2DED0410E153}" type="pres">
      <dgm:prSet presAssocID="{72BC3828-7CE9-4414-867C-1F050B36BB94}" presName="dstNode" presStyleLbl="node1" presStyleIdx="0" presStyleCnt="6"/>
      <dgm:spPr/>
    </dgm:pt>
    <dgm:pt modelId="{9312B5DE-B8DE-4952-BA4B-21132EAADD90}" type="pres">
      <dgm:prSet presAssocID="{F34BC9F5-2846-41D9-B0DF-B42B0CC54E4C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310E4C-B6C9-412A-A78F-1132D7F154CE}" type="pres">
      <dgm:prSet presAssocID="{F34BC9F5-2846-41D9-B0DF-B42B0CC54E4C}" presName="accent_1" presStyleCnt="0"/>
      <dgm:spPr/>
    </dgm:pt>
    <dgm:pt modelId="{2CD19247-675A-4BA3-AEBC-FF81FFE92698}" type="pres">
      <dgm:prSet presAssocID="{F34BC9F5-2846-41D9-B0DF-B42B0CC54E4C}" presName="accentRepeatNode" presStyleLbl="solidFgAcc1" presStyleIdx="0" presStyleCnt="6"/>
      <dgm:spPr>
        <a:solidFill>
          <a:schemeClr val="bg2"/>
        </a:solidFill>
      </dgm:spPr>
    </dgm:pt>
    <dgm:pt modelId="{6090396A-192D-4237-BDF5-B22B1EBADE18}" type="pres">
      <dgm:prSet presAssocID="{FC845815-89F9-45EC-89A3-52CC5C7453AD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50EB3-591E-4038-AC02-8F4DF4433260}" type="pres">
      <dgm:prSet presAssocID="{FC845815-89F9-45EC-89A3-52CC5C7453AD}" presName="accent_2" presStyleCnt="0"/>
      <dgm:spPr/>
    </dgm:pt>
    <dgm:pt modelId="{DCBBB8EE-00C9-42F6-9F3D-8AA89334FB4E}" type="pres">
      <dgm:prSet presAssocID="{FC845815-89F9-45EC-89A3-52CC5C7453AD}" presName="accentRepeatNode" presStyleLbl="solidFgAcc1" presStyleIdx="1" presStyleCnt="6"/>
      <dgm:spPr>
        <a:solidFill>
          <a:schemeClr val="bg2"/>
        </a:solidFill>
      </dgm:spPr>
    </dgm:pt>
    <dgm:pt modelId="{E90035D7-9B1C-4D4B-A2E2-F55785967922}" type="pres">
      <dgm:prSet presAssocID="{CC7B5EA9-CE0B-4A70-958E-6A195486160C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4DDD0E-6A95-4BD4-9954-8026F6CD4005}" type="pres">
      <dgm:prSet presAssocID="{CC7B5EA9-CE0B-4A70-958E-6A195486160C}" presName="accent_3" presStyleCnt="0"/>
      <dgm:spPr/>
    </dgm:pt>
    <dgm:pt modelId="{FB9A07EE-D9C7-46C2-8BCA-F39650CBE21F}" type="pres">
      <dgm:prSet presAssocID="{CC7B5EA9-CE0B-4A70-958E-6A195486160C}" presName="accentRepeatNode" presStyleLbl="solidFgAcc1" presStyleIdx="2" presStyleCnt="6"/>
      <dgm:spPr>
        <a:solidFill>
          <a:schemeClr val="bg2"/>
        </a:solidFill>
      </dgm:spPr>
    </dgm:pt>
    <dgm:pt modelId="{35AA84E9-8AE5-45EF-B989-66EA5913FD47}" type="pres">
      <dgm:prSet presAssocID="{D1661460-FE73-44CD-9EDF-BA7AE0DE05E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963573-7866-4D93-9D2C-114F6224AEBE}" type="pres">
      <dgm:prSet presAssocID="{D1661460-FE73-44CD-9EDF-BA7AE0DE05E2}" presName="accent_4" presStyleCnt="0"/>
      <dgm:spPr/>
    </dgm:pt>
    <dgm:pt modelId="{123949CF-1089-400F-AE49-ED9C412BAC6C}" type="pres">
      <dgm:prSet presAssocID="{D1661460-FE73-44CD-9EDF-BA7AE0DE05E2}" presName="accentRepeatNode" presStyleLbl="solidFgAcc1" presStyleIdx="3" presStyleCnt="6"/>
      <dgm:spPr>
        <a:solidFill>
          <a:schemeClr val="bg2"/>
        </a:solidFill>
      </dgm:spPr>
    </dgm:pt>
    <dgm:pt modelId="{7313F24E-AB21-4CFE-B014-4F01BA0CD3FB}" type="pres">
      <dgm:prSet presAssocID="{C44C28CD-8957-4E79-A497-9F887D5B9AB6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0A1ADB-FDC3-4DE9-A687-872AB5D15D15}" type="pres">
      <dgm:prSet presAssocID="{C44C28CD-8957-4E79-A497-9F887D5B9AB6}" presName="accent_5" presStyleCnt="0"/>
      <dgm:spPr/>
    </dgm:pt>
    <dgm:pt modelId="{24E23FEA-62E5-4130-BC0D-26F1CA2F8467}" type="pres">
      <dgm:prSet presAssocID="{C44C28CD-8957-4E79-A497-9F887D5B9AB6}" presName="accentRepeatNode" presStyleLbl="solidFgAcc1" presStyleIdx="4" presStyleCnt="6"/>
      <dgm:spPr>
        <a:solidFill>
          <a:schemeClr val="bg2"/>
        </a:solidFill>
      </dgm:spPr>
    </dgm:pt>
    <dgm:pt modelId="{9B89296D-ACC9-469E-9C21-BB276EE8D189}" type="pres">
      <dgm:prSet presAssocID="{C862EF65-3B5D-4F93-8B9E-82781FFB482A}" presName="text_6" presStyleLbl="node1" presStyleIdx="5" presStyleCnt="6" custScaleX="101028" custScaleY="124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CB0552-7085-462C-AE65-C595BB35419A}" type="pres">
      <dgm:prSet presAssocID="{C862EF65-3B5D-4F93-8B9E-82781FFB482A}" presName="accent_6" presStyleCnt="0"/>
      <dgm:spPr/>
    </dgm:pt>
    <dgm:pt modelId="{EFB995A5-0E03-4CC6-BB37-3E3CD6F3CDC5}" type="pres">
      <dgm:prSet presAssocID="{C862EF65-3B5D-4F93-8B9E-82781FFB482A}" presName="accentRepeatNode" presStyleLbl="solidFgAcc1" presStyleIdx="5" presStyleCnt="6"/>
      <dgm:spPr>
        <a:solidFill>
          <a:schemeClr val="bg2"/>
        </a:solidFill>
      </dgm:spPr>
    </dgm:pt>
  </dgm:ptLst>
  <dgm:cxnLst>
    <dgm:cxn modelId="{26A62840-3370-4E21-ACBA-E459E029B125}" srcId="{72BC3828-7CE9-4414-867C-1F050B36BB94}" destId="{C44C28CD-8957-4E79-A497-9F887D5B9AB6}" srcOrd="4" destOrd="0" parTransId="{62AEB62F-A241-4A88-B6A2-897AFC5BE37B}" sibTransId="{7E39452D-6562-4AE1-BB25-699C77C7A529}"/>
    <dgm:cxn modelId="{B5CEBD64-1947-4140-A5A0-92BA18ABC9DA}" type="presOf" srcId="{F34BC9F5-2846-41D9-B0DF-B42B0CC54E4C}" destId="{9312B5DE-B8DE-4952-BA4B-21132EAADD90}" srcOrd="0" destOrd="0" presId="urn:microsoft.com/office/officeart/2008/layout/VerticalCurvedList"/>
    <dgm:cxn modelId="{786C4CD1-887F-47D9-9E4F-16EF34640923}" type="presOf" srcId="{D1661460-FE73-44CD-9EDF-BA7AE0DE05E2}" destId="{35AA84E9-8AE5-45EF-B989-66EA5913FD47}" srcOrd="0" destOrd="0" presId="urn:microsoft.com/office/officeart/2008/layout/VerticalCurvedList"/>
    <dgm:cxn modelId="{CF3F7DC5-466F-473B-8379-6EA9BD2317FF}" srcId="{72BC3828-7CE9-4414-867C-1F050B36BB94}" destId="{F34BC9F5-2846-41D9-B0DF-B42B0CC54E4C}" srcOrd="0" destOrd="0" parTransId="{EDD8FC5A-4170-499E-A0A1-FB4224C14FBA}" sibTransId="{82ADD28A-D37E-4386-89C0-AF7E0B728623}"/>
    <dgm:cxn modelId="{E13ECBF8-EC5E-4304-AA76-10E612BFF388}" srcId="{72BC3828-7CE9-4414-867C-1F050B36BB94}" destId="{CC7B5EA9-CE0B-4A70-958E-6A195486160C}" srcOrd="2" destOrd="0" parTransId="{206FC5BC-87A8-421E-91CB-25614B56B863}" sibTransId="{296AFB94-163A-4BEB-88B4-5F3EE02410ED}"/>
    <dgm:cxn modelId="{929CC58B-34B7-4F69-951D-2EAE28A1B268}" srcId="{72BC3828-7CE9-4414-867C-1F050B36BB94}" destId="{D1661460-FE73-44CD-9EDF-BA7AE0DE05E2}" srcOrd="3" destOrd="0" parTransId="{2B44119B-7964-4D38-83E3-147E6734E63A}" sibTransId="{B5B195EC-4CBD-4B85-BE19-7849DD9D0411}"/>
    <dgm:cxn modelId="{6F3C8FDD-A591-44B5-9075-B9BA48BEF31F}" type="presOf" srcId="{C44C28CD-8957-4E79-A497-9F887D5B9AB6}" destId="{7313F24E-AB21-4CFE-B014-4F01BA0CD3FB}" srcOrd="0" destOrd="0" presId="urn:microsoft.com/office/officeart/2008/layout/VerticalCurvedList"/>
    <dgm:cxn modelId="{5508DEFE-D7C6-4CCB-ACE3-073BF538EF05}" type="presOf" srcId="{72BC3828-7CE9-4414-867C-1F050B36BB94}" destId="{F5A5A0A5-52E1-4F59-BBFD-B498266C2510}" srcOrd="0" destOrd="0" presId="urn:microsoft.com/office/officeart/2008/layout/VerticalCurvedList"/>
    <dgm:cxn modelId="{BEB3830D-F81D-4C11-A72B-D13692D73CCA}" srcId="{72BC3828-7CE9-4414-867C-1F050B36BB94}" destId="{FC845815-89F9-45EC-89A3-52CC5C7453AD}" srcOrd="1" destOrd="0" parTransId="{25A9DDEA-E824-45F9-ACE5-705B01881F07}" sibTransId="{AA6CFE16-C232-46E5-B660-ECFB1653C1A4}"/>
    <dgm:cxn modelId="{79ECA8D3-24CE-420F-995C-2C0568B2B6E2}" type="presOf" srcId="{C862EF65-3B5D-4F93-8B9E-82781FFB482A}" destId="{9B89296D-ACC9-469E-9C21-BB276EE8D189}" srcOrd="0" destOrd="0" presId="urn:microsoft.com/office/officeart/2008/layout/VerticalCurvedList"/>
    <dgm:cxn modelId="{1F3FFAB0-D6AE-47DF-A58F-25587B9488EF}" srcId="{72BC3828-7CE9-4414-867C-1F050B36BB94}" destId="{C862EF65-3B5D-4F93-8B9E-82781FFB482A}" srcOrd="5" destOrd="0" parTransId="{BF50A98A-03CB-4A52-A5D4-44951EF9061F}" sibTransId="{95582D47-CECB-40C0-AED7-D8AEC8B87067}"/>
    <dgm:cxn modelId="{63B52CE1-3899-418F-B81A-9009C9C0D1D3}" type="presOf" srcId="{CC7B5EA9-CE0B-4A70-958E-6A195486160C}" destId="{E90035D7-9B1C-4D4B-A2E2-F55785967922}" srcOrd="0" destOrd="0" presId="urn:microsoft.com/office/officeart/2008/layout/VerticalCurvedList"/>
    <dgm:cxn modelId="{B0F4AD7C-57C6-47F8-87A5-66529234C7D6}" type="presOf" srcId="{82ADD28A-D37E-4386-89C0-AF7E0B728623}" destId="{8F908D81-22A1-4720-892D-9FF7593D0173}" srcOrd="0" destOrd="0" presId="urn:microsoft.com/office/officeart/2008/layout/VerticalCurvedList"/>
    <dgm:cxn modelId="{590F36EC-B45F-4372-BC8A-29C83F660B10}" type="presOf" srcId="{FC845815-89F9-45EC-89A3-52CC5C7453AD}" destId="{6090396A-192D-4237-BDF5-B22B1EBADE18}" srcOrd="0" destOrd="0" presId="urn:microsoft.com/office/officeart/2008/layout/VerticalCurvedList"/>
    <dgm:cxn modelId="{450C3158-7F02-47B1-9DCA-AA723AA65CD4}" type="presParOf" srcId="{F5A5A0A5-52E1-4F59-BBFD-B498266C2510}" destId="{59617BEE-972C-4A50-A26A-7DA0E54125D3}" srcOrd="0" destOrd="0" presId="urn:microsoft.com/office/officeart/2008/layout/VerticalCurvedList"/>
    <dgm:cxn modelId="{4250047A-35F9-4EB7-9520-641D5122E70A}" type="presParOf" srcId="{59617BEE-972C-4A50-A26A-7DA0E54125D3}" destId="{69D2A83A-75EA-4F09-A19B-0EDF5AA6980D}" srcOrd="0" destOrd="0" presId="urn:microsoft.com/office/officeart/2008/layout/VerticalCurvedList"/>
    <dgm:cxn modelId="{1DF955D2-9262-4034-84F6-9E047568E0E1}" type="presParOf" srcId="{69D2A83A-75EA-4F09-A19B-0EDF5AA6980D}" destId="{566B5285-E1A3-4A1A-A75A-4F4E40B89D87}" srcOrd="0" destOrd="0" presId="urn:microsoft.com/office/officeart/2008/layout/VerticalCurvedList"/>
    <dgm:cxn modelId="{BE0ACE98-DA45-4F2B-8083-76FEAA000332}" type="presParOf" srcId="{69D2A83A-75EA-4F09-A19B-0EDF5AA6980D}" destId="{8F908D81-22A1-4720-892D-9FF7593D0173}" srcOrd="1" destOrd="0" presId="urn:microsoft.com/office/officeart/2008/layout/VerticalCurvedList"/>
    <dgm:cxn modelId="{BDFA9238-5290-446F-BBB7-844C5A52C1A3}" type="presParOf" srcId="{69D2A83A-75EA-4F09-A19B-0EDF5AA6980D}" destId="{D27BFC3C-9BAF-427A-8A2D-5F8213633DBB}" srcOrd="2" destOrd="0" presId="urn:microsoft.com/office/officeart/2008/layout/VerticalCurvedList"/>
    <dgm:cxn modelId="{E7AB39AD-5B8E-4346-BAEF-5A8CC0B176AF}" type="presParOf" srcId="{69D2A83A-75EA-4F09-A19B-0EDF5AA6980D}" destId="{1BC65D99-A632-4BB8-A56E-2DED0410E153}" srcOrd="3" destOrd="0" presId="urn:microsoft.com/office/officeart/2008/layout/VerticalCurvedList"/>
    <dgm:cxn modelId="{7E36DC64-BB0F-4D11-8585-3708DAC85CD1}" type="presParOf" srcId="{59617BEE-972C-4A50-A26A-7DA0E54125D3}" destId="{9312B5DE-B8DE-4952-BA4B-21132EAADD90}" srcOrd="1" destOrd="0" presId="urn:microsoft.com/office/officeart/2008/layout/VerticalCurvedList"/>
    <dgm:cxn modelId="{ED7D4DF8-0E1B-4C10-B751-BDEDE7645F96}" type="presParOf" srcId="{59617BEE-972C-4A50-A26A-7DA0E54125D3}" destId="{BB310E4C-B6C9-412A-A78F-1132D7F154CE}" srcOrd="2" destOrd="0" presId="urn:microsoft.com/office/officeart/2008/layout/VerticalCurvedList"/>
    <dgm:cxn modelId="{61A277E8-4923-4F8F-823B-FA986FBC5864}" type="presParOf" srcId="{BB310E4C-B6C9-412A-A78F-1132D7F154CE}" destId="{2CD19247-675A-4BA3-AEBC-FF81FFE92698}" srcOrd="0" destOrd="0" presId="urn:microsoft.com/office/officeart/2008/layout/VerticalCurvedList"/>
    <dgm:cxn modelId="{88DB98CA-D476-4181-89F2-905BEA4305AF}" type="presParOf" srcId="{59617BEE-972C-4A50-A26A-7DA0E54125D3}" destId="{6090396A-192D-4237-BDF5-B22B1EBADE18}" srcOrd="3" destOrd="0" presId="urn:microsoft.com/office/officeart/2008/layout/VerticalCurvedList"/>
    <dgm:cxn modelId="{17F24E2C-E8B0-48C4-BBFE-233F88245421}" type="presParOf" srcId="{59617BEE-972C-4A50-A26A-7DA0E54125D3}" destId="{FD150EB3-591E-4038-AC02-8F4DF4433260}" srcOrd="4" destOrd="0" presId="urn:microsoft.com/office/officeart/2008/layout/VerticalCurvedList"/>
    <dgm:cxn modelId="{342D6D52-D381-455D-936F-AA085618A3DF}" type="presParOf" srcId="{FD150EB3-591E-4038-AC02-8F4DF4433260}" destId="{DCBBB8EE-00C9-42F6-9F3D-8AA89334FB4E}" srcOrd="0" destOrd="0" presId="urn:microsoft.com/office/officeart/2008/layout/VerticalCurvedList"/>
    <dgm:cxn modelId="{0F991C8B-B707-4BAB-B5ED-C112DFDFEE23}" type="presParOf" srcId="{59617BEE-972C-4A50-A26A-7DA0E54125D3}" destId="{E90035D7-9B1C-4D4B-A2E2-F55785967922}" srcOrd="5" destOrd="0" presId="urn:microsoft.com/office/officeart/2008/layout/VerticalCurvedList"/>
    <dgm:cxn modelId="{BABD1E75-2C9C-445A-9B1D-39BE89C7AFC5}" type="presParOf" srcId="{59617BEE-972C-4A50-A26A-7DA0E54125D3}" destId="{3C4DDD0E-6A95-4BD4-9954-8026F6CD4005}" srcOrd="6" destOrd="0" presId="urn:microsoft.com/office/officeart/2008/layout/VerticalCurvedList"/>
    <dgm:cxn modelId="{E8530235-CB40-45D3-8932-DB59E270A0A5}" type="presParOf" srcId="{3C4DDD0E-6A95-4BD4-9954-8026F6CD4005}" destId="{FB9A07EE-D9C7-46C2-8BCA-F39650CBE21F}" srcOrd="0" destOrd="0" presId="urn:microsoft.com/office/officeart/2008/layout/VerticalCurvedList"/>
    <dgm:cxn modelId="{2AA82A19-CA46-4689-BA8B-9666298FC0CE}" type="presParOf" srcId="{59617BEE-972C-4A50-A26A-7DA0E54125D3}" destId="{35AA84E9-8AE5-45EF-B989-66EA5913FD47}" srcOrd="7" destOrd="0" presId="urn:microsoft.com/office/officeart/2008/layout/VerticalCurvedList"/>
    <dgm:cxn modelId="{A7B075D9-49E2-4787-B069-B42867C1A6DD}" type="presParOf" srcId="{59617BEE-972C-4A50-A26A-7DA0E54125D3}" destId="{92963573-7866-4D93-9D2C-114F6224AEBE}" srcOrd="8" destOrd="0" presId="urn:microsoft.com/office/officeart/2008/layout/VerticalCurvedList"/>
    <dgm:cxn modelId="{0220AC79-EB71-4677-B820-357C2DD6F566}" type="presParOf" srcId="{92963573-7866-4D93-9D2C-114F6224AEBE}" destId="{123949CF-1089-400F-AE49-ED9C412BAC6C}" srcOrd="0" destOrd="0" presId="urn:microsoft.com/office/officeart/2008/layout/VerticalCurvedList"/>
    <dgm:cxn modelId="{BAE62B75-8E18-452C-8062-FD7D41498030}" type="presParOf" srcId="{59617BEE-972C-4A50-A26A-7DA0E54125D3}" destId="{7313F24E-AB21-4CFE-B014-4F01BA0CD3FB}" srcOrd="9" destOrd="0" presId="urn:microsoft.com/office/officeart/2008/layout/VerticalCurvedList"/>
    <dgm:cxn modelId="{21A44580-1ED3-49B3-8401-098A94B6E5B8}" type="presParOf" srcId="{59617BEE-972C-4A50-A26A-7DA0E54125D3}" destId="{C20A1ADB-FDC3-4DE9-A687-872AB5D15D15}" srcOrd="10" destOrd="0" presId="urn:microsoft.com/office/officeart/2008/layout/VerticalCurvedList"/>
    <dgm:cxn modelId="{F66BF087-E1DE-491E-9E8E-3E701A72B76E}" type="presParOf" srcId="{C20A1ADB-FDC3-4DE9-A687-872AB5D15D15}" destId="{24E23FEA-62E5-4130-BC0D-26F1CA2F8467}" srcOrd="0" destOrd="0" presId="urn:microsoft.com/office/officeart/2008/layout/VerticalCurvedList"/>
    <dgm:cxn modelId="{FB16809C-434E-4C97-B2A2-712FF252D1E4}" type="presParOf" srcId="{59617BEE-972C-4A50-A26A-7DA0E54125D3}" destId="{9B89296D-ACC9-469E-9C21-BB276EE8D189}" srcOrd="11" destOrd="0" presId="urn:microsoft.com/office/officeart/2008/layout/VerticalCurvedList"/>
    <dgm:cxn modelId="{8E945ACB-8495-4155-AF4F-41760C2E1BC2}" type="presParOf" srcId="{59617BEE-972C-4A50-A26A-7DA0E54125D3}" destId="{1CCB0552-7085-462C-AE65-C595BB35419A}" srcOrd="12" destOrd="0" presId="urn:microsoft.com/office/officeart/2008/layout/VerticalCurvedList"/>
    <dgm:cxn modelId="{A8E5E763-3C48-4874-A26B-102775C680B0}" type="presParOf" srcId="{1CCB0552-7085-462C-AE65-C595BB35419A}" destId="{EFB995A5-0E03-4CC6-BB37-3E3CD6F3CDC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D31492-E6A3-4BE7-ACD3-374FD268E5F8}" type="doc">
      <dgm:prSet loTypeId="urn:microsoft.com/office/officeart/2005/8/layout/process4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2AC09A6-0E33-42A9-AFC1-DFACD19405ED}">
      <dgm:prSet phldrT="[Text]" custT="1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Сформиране на Работна комисия за извършване на оценка за административно съответствие и допустимост</a:t>
          </a:r>
          <a:endParaRPr lang="en-U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B9676F7-52BD-42A8-B8A8-60BFEDFC196B}" type="parTrans" cxnId="{134DFDB1-8D93-4209-B75B-B586C0766338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3EAA0FF-8801-4105-8F44-64ED075346DA}" type="sibTrans" cxnId="{134DFDB1-8D93-4209-B75B-B586C0766338}">
      <dgm:prSet/>
      <dgm:spPr>
        <a:solidFill>
          <a:srgbClr val="002060">
            <a:alpha val="90000"/>
          </a:srgbClr>
        </a:solidFill>
      </dgm:spPr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05FF36D-76A3-4C4C-BDAF-5F1F0D53A278}">
      <dgm:prSet phldrT="[Text]" custT="1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Разпределяне на получените концепциите сред оценителите от Звеното за предварителен подбор</a:t>
          </a:r>
          <a:endParaRPr lang="en-U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B4AC634-C8BA-43B6-A53A-89031B8088D7}" type="parTrans" cxnId="{4BA81E29-3673-4BF4-8C86-CF227C003147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8CBF8EC-1385-43B1-96B2-7D720647C308}" type="sibTrans" cxnId="{4BA81E29-3673-4BF4-8C86-CF227C003147}">
      <dgm:prSet/>
      <dgm:spPr>
        <a:solidFill>
          <a:srgbClr val="002060">
            <a:alpha val="90000"/>
          </a:srgbClr>
        </a:solidFill>
      </dgm:spPr>
      <dgm:t>
        <a:bodyPr/>
        <a:lstStyle/>
        <a:p>
          <a:endParaRPr lang="en-US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BB7EE5E-C1E2-401B-8C99-EBDCB5A25A62}">
      <dgm:prSet custT="1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за административно съответствие и допустимост на концепции за ИТИ, съгласно Методика за подбор и </a:t>
          </a:r>
          <a:r>
            <a:rPr lang="bg-BG" sz="18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включваща 20 критерии.</a:t>
          </a:r>
          <a:endParaRPr lang="en-U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3D16BDA-6CB5-4C86-BE6F-F0F96CDDAEE4}" type="parTrans" cxnId="{51F04FAF-CC9A-47C4-8C06-C5C544AA94C5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F4EA8FA-4C98-4EE4-991B-B0F3BC3FFD7B}" type="sibTrans" cxnId="{51F04FAF-CC9A-47C4-8C06-C5C544AA94C5}">
      <dgm:prSet/>
      <dgm:spPr>
        <a:solidFill>
          <a:srgbClr val="002060">
            <a:alpha val="90000"/>
          </a:srgbClr>
        </a:solidFill>
      </dgm:spPr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A9BBBC6-5669-4013-AB1C-77DD776A2A76}">
      <dgm:prSet custT="1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Кореспонденция с кандидатите във връзка с искане за допълнение/пояснение към подадените концепции за ИТИ</a:t>
          </a:r>
          <a:endParaRPr lang="en-U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4ADCC2C-D18F-4145-ADE2-0A114DB012A2}" type="parTrans" cxnId="{37942A84-200C-40F5-A577-AAED4D7D0199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AD191A4-7830-4D77-B100-DA69F013400C}" type="sibTrans" cxnId="{37942A84-200C-40F5-A577-AAED4D7D0199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D897628-3833-40CE-BED7-37697C3A268B}" type="pres">
      <dgm:prSet presAssocID="{E3D31492-E6A3-4BE7-ACD3-374FD268E5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B1D02E-95A1-4471-BD00-B77E9686EAC5}" type="pres">
      <dgm:prSet presAssocID="{2A9BBBC6-5669-4013-AB1C-77DD776A2A76}" presName="boxAndChildren" presStyleCnt="0"/>
      <dgm:spPr/>
    </dgm:pt>
    <dgm:pt modelId="{25A8CD8D-9435-4641-B3F3-718B92921F63}" type="pres">
      <dgm:prSet presAssocID="{2A9BBBC6-5669-4013-AB1C-77DD776A2A76}" presName="parentTextBox" presStyleLbl="node1" presStyleIdx="0" presStyleCnt="4"/>
      <dgm:spPr/>
      <dgm:t>
        <a:bodyPr/>
        <a:lstStyle/>
        <a:p>
          <a:endParaRPr lang="en-US"/>
        </a:p>
      </dgm:t>
    </dgm:pt>
    <dgm:pt modelId="{428C8297-9A2B-4358-86C2-3E8D53AC7752}" type="pres">
      <dgm:prSet presAssocID="{BF4EA8FA-4C98-4EE4-991B-B0F3BC3FFD7B}" presName="sp" presStyleCnt="0"/>
      <dgm:spPr/>
    </dgm:pt>
    <dgm:pt modelId="{10A5DEDB-3F40-4814-8985-0CF8CDAADB34}" type="pres">
      <dgm:prSet presAssocID="{ABB7EE5E-C1E2-401B-8C99-EBDCB5A25A62}" presName="arrowAndChildren" presStyleCnt="0"/>
      <dgm:spPr/>
    </dgm:pt>
    <dgm:pt modelId="{6CA0FCCF-5641-4DF7-9820-B6FD35B229DE}" type="pres">
      <dgm:prSet presAssocID="{ABB7EE5E-C1E2-401B-8C99-EBDCB5A25A62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AA885B77-87D2-4D7B-9946-E194193F38A1}" type="pres">
      <dgm:prSet presAssocID="{D8CBF8EC-1385-43B1-96B2-7D720647C308}" presName="sp" presStyleCnt="0"/>
      <dgm:spPr/>
    </dgm:pt>
    <dgm:pt modelId="{5BD4E3C9-CACD-4822-8246-AE1416288245}" type="pres">
      <dgm:prSet presAssocID="{805FF36D-76A3-4C4C-BDAF-5F1F0D53A278}" presName="arrowAndChildren" presStyleCnt="0"/>
      <dgm:spPr/>
    </dgm:pt>
    <dgm:pt modelId="{9A1521BB-79C4-4514-A5FA-C1078E6CA6E0}" type="pres">
      <dgm:prSet presAssocID="{805FF36D-76A3-4C4C-BDAF-5F1F0D53A278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FC4A0D85-8F36-49DD-B3CA-BDDD70F25B95}" type="pres">
      <dgm:prSet presAssocID="{F3EAA0FF-8801-4105-8F44-64ED075346DA}" presName="sp" presStyleCnt="0"/>
      <dgm:spPr/>
    </dgm:pt>
    <dgm:pt modelId="{2A5DEEB3-1F1E-42E2-8DF5-06A13C4B9D68}" type="pres">
      <dgm:prSet presAssocID="{42AC09A6-0E33-42A9-AFC1-DFACD19405ED}" presName="arrowAndChildren" presStyleCnt="0"/>
      <dgm:spPr/>
    </dgm:pt>
    <dgm:pt modelId="{DBB016C3-6B05-42D6-9331-7E8CAF3618F7}" type="pres">
      <dgm:prSet presAssocID="{42AC09A6-0E33-42A9-AFC1-DFACD19405ED}" presName="parentTextArrow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4BA81E29-3673-4BF4-8C86-CF227C003147}" srcId="{E3D31492-E6A3-4BE7-ACD3-374FD268E5F8}" destId="{805FF36D-76A3-4C4C-BDAF-5F1F0D53A278}" srcOrd="1" destOrd="0" parTransId="{1B4AC634-C8BA-43B6-A53A-89031B8088D7}" sibTransId="{D8CBF8EC-1385-43B1-96B2-7D720647C308}"/>
    <dgm:cxn modelId="{9CE9F1D1-4AAD-4365-A0F9-AA140AB502FC}" type="presOf" srcId="{ABB7EE5E-C1E2-401B-8C99-EBDCB5A25A62}" destId="{6CA0FCCF-5641-4DF7-9820-B6FD35B229DE}" srcOrd="0" destOrd="0" presId="urn:microsoft.com/office/officeart/2005/8/layout/process4"/>
    <dgm:cxn modelId="{C3977F6D-4923-4CBD-AE62-648FD553B8A0}" type="presOf" srcId="{805FF36D-76A3-4C4C-BDAF-5F1F0D53A278}" destId="{9A1521BB-79C4-4514-A5FA-C1078E6CA6E0}" srcOrd="0" destOrd="0" presId="urn:microsoft.com/office/officeart/2005/8/layout/process4"/>
    <dgm:cxn modelId="{51F04FAF-CC9A-47C4-8C06-C5C544AA94C5}" srcId="{E3D31492-E6A3-4BE7-ACD3-374FD268E5F8}" destId="{ABB7EE5E-C1E2-401B-8C99-EBDCB5A25A62}" srcOrd="2" destOrd="0" parTransId="{33D16BDA-6CB5-4C86-BE6F-F0F96CDDAEE4}" sibTransId="{BF4EA8FA-4C98-4EE4-991B-B0F3BC3FFD7B}"/>
    <dgm:cxn modelId="{37942A84-200C-40F5-A577-AAED4D7D0199}" srcId="{E3D31492-E6A3-4BE7-ACD3-374FD268E5F8}" destId="{2A9BBBC6-5669-4013-AB1C-77DD776A2A76}" srcOrd="3" destOrd="0" parTransId="{94ADCC2C-D18F-4145-ADE2-0A114DB012A2}" sibTransId="{6AD191A4-7830-4D77-B100-DA69F013400C}"/>
    <dgm:cxn modelId="{634C0003-8B56-4DF8-A4C3-7D5CF2DD4D2A}" type="presOf" srcId="{42AC09A6-0E33-42A9-AFC1-DFACD19405ED}" destId="{DBB016C3-6B05-42D6-9331-7E8CAF3618F7}" srcOrd="0" destOrd="0" presId="urn:microsoft.com/office/officeart/2005/8/layout/process4"/>
    <dgm:cxn modelId="{670FF1D3-31E0-4A5D-A1F1-57D2EBA20393}" type="presOf" srcId="{2A9BBBC6-5669-4013-AB1C-77DD776A2A76}" destId="{25A8CD8D-9435-4641-B3F3-718B92921F63}" srcOrd="0" destOrd="0" presId="urn:microsoft.com/office/officeart/2005/8/layout/process4"/>
    <dgm:cxn modelId="{202CEF7D-7719-4ED2-8540-449A94719CDA}" type="presOf" srcId="{E3D31492-E6A3-4BE7-ACD3-374FD268E5F8}" destId="{1D897628-3833-40CE-BED7-37697C3A268B}" srcOrd="0" destOrd="0" presId="urn:microsoft.com/office/officeart/2005/8/layout/process4"/>
    <dgm:cxn modelId="{134DFDB1-8D93-4209-B75B-B586C0766338}" srcId="{E3D31492-E6A3-4BE7-ACD3-374FD268E5F8}" destId="{42AC09A6-0E33-42A9-AFC1-DFACD19405ED}" srcOrd="0" destOrd="0" parTransId="{0B9676F7-52BD-42A8-B8A8-60BFEDFC196B}" sibTransId="{F3EAA0FF-8801-4105-8F44-64ED075346DA}"/>
    <dgm:cxn modelId="{B98FF8E6-D846-4481-A411-E1BBD94932FA}" type="presParOf" srcId="{1D897628-3833-40CE-BED7-37697C3A268B}" destId="{3EB1D02E-95A1-4471-BD00-B77E9686EAC5}" srcOrd="0" destOrd="0" presId="urn:microsoft.com/office/officeart/2005/8/layout/process4"/>
    <dgm:cxn modelId="{EAB822B0-D251-461C-9126-E44E060D1E79}" type="presParOf" srcId="{3EB1D02E-95A1-4471-BD00-B77E9686EAC5}" destId="{25A8CD8D-9435-4641-B3F3-718B92921F63}" srcOrd="0" destOrd="0" presId="urn:microsoft.com/office/officeart/2005/8/layout/process4"/>
    <dgm:cxn modelId="{E54E4D44-D9BC-404D-8165-770B162361E3}" type="presParOf" srcId="{1D897628-3833-40CE-BED7-37697C3A268B}" destId="{428C8297-9A2B-4358-86C2-3E8D53AC7752}" srcOrd="1" destOrd="0" presId="urn:microsoft.com/office/officeart/2005/8/layout/process4"/>
    <dgm:cxn modelId="{FE7EFA83-35A1-419E-8D8D-0D769DF619C6}" type="presParOf" srcId="{1D897628-3833-40CE-BED7-37697C3A268B}" destId="{10A5DEDB-3F40-4814-8985-0CF8CDAADB34}" srcOrd="2" destOrd="0" presId="urn:microsoft.com/office/officeart/2005/8/layout/process4"/>
    <dgm:cxn modelId="{300C4DE5-ED96-4D39-A6AE-CCD3DFA43F10}" type="presParOf" srcId="{10A5DEDB-3F40-4814-8985-0CF8CDAADB34}" destId="{6CA0FCCF-5641-4DF7-9820-B6FD35B229DE}" srcOrd="0" destOrd="0" presId="urn:microsoft.com/office/officeart/2005/8/layout/process4"/>
    <dgm:cxn modelId="{CA8699A4-506F-4A29-BDE8-0A817CCDB029}" type="presParOf" srcId="{1D897628-3833-40CE-BED7-37697C3A268B}" destId="{AA885B77-87D2-4D7B-9946-E194193F38A1}" srcOrd="3" destOrd="0" presId="urn:microsoft.com/office/officeart/2005/8/layout/process4"/>
    <dgm:cxn modelId="{FCC6A687-C8AB-4133-8FF6-2DDE023EA1CF}" type="presParOf" srcId="{1D897628-3833-40CE-BED7-37697C3A268B}" destId="{5BD4E3C9-CACD-4822-8246-AE1416288245}" srcOrd="4" destOrd="0" presId="urn:microsoft.com/office/officeart/2005/8/layout/process4"/>
    <dgm:cxn modelId="{81231AE5-71C2-4359-833D-8BC4E810010F}" type="presParOf" srcId="{5BD4E3C9-CACD-4822-8246-AE1416288245}" destId="{9A1521BB-79C4-4514-A5FA-C1078E6CA6E0}" srcOrd="0" destOrd="0" presId="urn:microsoft.com/office/officeart/2005/8/layout/process4"/>
    <dgm:cxn modelId="{6ABF5E98-04E0-4C91-9AFA-12F06B7C2B38}" type="presParOf" srcId="{1D897628-3833-40CE-BED7-37697C3A268B}" destId="{FC4A0D85-8F36-49DD-B3CA-BDDD70F25B95}" srcOrd="5" destOrd="0" presId="urn:microsoft.com/office/officeart/2005/8/layout/process4"/>
    <dgm:cxn modelId="{D6A754D1-4F11-45A4-B19D-36F4AA9D7968}" type="presParOf" srcId="{1D897628-3833-40CE-BED7-37697C3A268B}" destId="{2A5DEEB3-1F1E-42E2-8DF5-06A13C4B9D68}" srcOrd="6" destOrd="0" presId="urn:microsoft.com/office/officeart/2005/8/layout/process4"/>
    <dgm:cxn modelId="{8D6144AF-FF08-4584-81C9-5A7E5128A08E}" type="presParOf" srcId="{2A5DEEB3-1F1E-42E2-8DF5-06A13C4B9D68}" destId="{DBB016C3-6B05-42D6-9331-7E8CAF3618F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D31492-E6A3-4BE7-ACD3-374FD268E5F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B4095571-2962-4922-8C9E-02939662A5B4}">
      <dgm:prSet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концепциите за ИТИ, отхвърлени на етапа на проверка за АСД и основания за отхвърлянето им; </a:t>
          </a:r>
        </a:p>
      </dgm:t>
    </dgm:pt>
    <dgm:pt modelId="{3AAA77C6-576F-4ADD-A3F0-BABC5BD3045B}" type="parTrans" cxnId="{0C008E86-CD2D-4856-9B82-284F8CC45688}">
      <dgm:prSet/>
      <dgm:spPr/>
      <dgm:t>
        <a:bodyPr/>
        <a:lstStyle/>
        <a:p>
          <a:endParaRPr lang="en-US"/>
        </a:p>
      </dgm:t>
    </dgm:pt>
    <dgm:pt modelId="{745576D4-D737-4A70-BBAA-9409CDAB5E37}" type="sibTrans" cxnId="{0C008E86-CD2D-4856-9B82-284F8CC45688}">
      <dgm:prSet/>
      <dgm:spPr/>
      <dgm:t>
        <a:bodyPr/>
        <a:lstStyle/>
        <a:p>
          <a:endParaRPr lang="en-US"/>
        </a:p>
      </dgm:t>
    </dgm:pt>
    <dgm:pt modelId="{93B9908A-29A6-4DCD-AD71-E7D5EA1A55F4}">
      <dgm:prSet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комбинирани КИТИ, които отговарят на критериите за АСД; </a:t>
          </a:r>
        </a:p>
      </dgm:t>
    </dgm:pt>
    <dgm:pt modelId="{6E7798FF-5C37-4B7B-A636-8D6AC194D58F}" type="parTrans" cxnId="{25ADFCAE-5B16-47D9-8F76-A56809506349}">
      <dgm:prSet/>
      <dgm:spPr/>
      <dgm:t>
        <a:bodyPr/>
        <a:lstStyle/>
        <a:p>
          <a:endParaRPr lang="en-US"/>
        </a:p>
      </dgm:t>
    </dgm:pt>
    <dgm:pt modelId="{04A70A13-DDBD-45AB-ABB8-CC7D01A17F4D}" type="sibTrans" cxnId="{25ADFCAE-5B16-47D9-8F76-A56809506349}">
      <dgm:prSet/>
      <dgm:spPr/>
      <dgm:t>
        <a:bodyPr/>
        <a:lstStyle/>
        <a:p>
          <a:endParaRPr lang="en-US"/>
        </a:p>
      </dgm:t>
    </dgm:pt>
    <dgm:pt modelId="{A95528F3-9AED-46BB-AEBA-3DE0A1C532DA}">
      <dgm:prSet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КИТИ, които не са комбинирани и отговарят на критериите за АСД;</a:t>
          </a:r>
        </a:p>
      </dgm:t>
    </dgm:pt>
    <dgm:pt modelId="{2ED96200-46F1-4836-AC2B-6AE96095FBCB}" type="parTrans" cxnId="{F4DCF254-CB69-4783-8790-8B80D9AABA82}">
      <dgm:prSet/>
      <dgm:spPr/>
      <dgm:t>
        <a:bodyPr/>
        <a:lstStyle/>
        <a:p>
          <a:endParaRPr lang="en-US"/>
        </a:p>
      </dgm:t>
    </dgm:pt>
    <dgm:pt modelId="{32F11596-BD11-4052-A093-B9E43B4D79A1}" type="sibTrans" cxnId="{F4DCF254-CB69-4783-8790-8B80D9AABA82}">
      <dgm:prSet/>
      <dgm:spPr/>
      <dgm:t>
        <a:bodyPr/>
        <a:lstStyle/>
        <a:p>
          <a:endParaRPr lang="en-US"/>
        </a:p>
      </dgm:t>
    </dgm:pt>
    <dgm:pt modelId="{3A00E9FC-30F3-4275-9BAE-F6390EBA80C7}" type="pres">
      <dgm:prSet presAssocID="{E3D31492-E6A3-4BE7-ACD3-374FD268E5F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67D7AC8-0E4A-48F6-8FC6-BD150819D408}" type="pres">
      <dgm:prSet presAssocID="{E3D31492-E6A3-4BE7-ACD3-374FD268E5F8}" presName="Name1" presStyleCnt="0"/>
      <dgm:spPr/>
    </dgm:pt>
    <dgm:pt modelId="{3197352D-1DCB-4B6F-A72D-456FFA073791}" type="pres">
      <dgm:prSet presAssocID="{E3D31492-E6A3-4BE7-ACD3-374FD268E5F8}" presName="cycle" presStyleCnt="0"/>
      <dgm:spPr/>
    </dgm:pt>
    <dgm:pt modelId="{0D3BE7BD-3EEE-4E38-8F23-0E31C6279E48}" type="pres">
      <dgm:prSet presAssocID="{E3D31492-E6A3-4BE7-ACD3-374FD268E5F8}" presName="srcNode" presStyleLbl="node1" presStyleIdx="0" presStyleCnt="3"/>
      <dgm:spPr/>
    </dgm:pt>
    <dgm:pt modelId="{7EA61EA3-30AC-4CCB-81C3-4D9AA3FD147B}" type="pres">
      <dgm:prSet presAssocID="{E3D31492-E6A3-4BE7-ACD3-374FD268E5F8}" presName="conn" presStyleLbl="parChTrans1D2" presStyleIdx="0" presStyleCnt="1"/>
      <dgm:spPr/>
      <dgm:t>
        <a:bodyPr/>
        <a:lstStyle/>
        <a:p>
          <a:endParaRPr lang="en-US"/>
        </a:p>
      </dgm:t>
    </dgm:pt>
    <dgm:pt modelId="{3831AC47-0B47-443E-9E66-4E909FE6E5EE}" type="pres">
      <dgm:prSet presAssocID="{E3D31492-E6A3-4BE7-ACD3-374FD268E5F8}" presName="extraNode" presStyleLbl="node1" presStyleIdx="0" presStyleCnt="3"/>
      <dgm:spPr/>
    </dgm:pt>
    <dgm:pt modelId="{F320689F-24FC-46B7-9BB9-D9228BCCC01F}" type="pres">
      <dgm:prSet presAssocID="{E3D31492-E6A3-4BE7-ACD3-374FD268E5F8}" presName="dstNode" presStyleLbl="node1" presStyleIdx="0" presStyleCnt="3"/>
      <dgm:spPr/>
    </dgm:pt>
    <dgm:pt modelId="{730D5B72-98FC-4578-9C08-AB5D5C554A4D}" type="pres">
      <dgm:prSet presAssocID="{B4095571-2962-4922-8C9E-02939662A5B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E324E4-1A30-447F-836E-E1C9DA38770E}" type="pres">
      <dgm:prSet presAssocID="{B4095571-2962-4922-8C9E-02939662A5B4}" presName="accent_1" presStyleCnt="0"/>
      <dgm:spPr/>
    </dgm:pt>
    <dgm:pt modelId="{71995F57-C561-4F30-B0B9-43B8BA564349}" type="pres">
      <dgm:prSet presAssocID="{B4095571-2962-4922-8C9E-02939662A5B4}" presName="accentRepeatNode" presStyleLbl="solidFgAcc1" presStyleIdx="0" presStyleCnt="3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</dgm:pt>
    <dgm:pt modelId="{716DDE2A-98E5-4221-9BA6-4ADAA2347D4C}" type="pres">
      <dgm:prSet presAssocID="{93B9908A-29A6-4DCD-AD71-E7D5EA1A55F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35C207-DE69-407B-9936-530F8BA40219}" type="pres">
      <dgm:prSet presAssocID="{93B9908A-29A6-4DCD-AD71-E7D5EA1A55F4}" presName="accent_2" presStyleCnt="0"/>
      <dgm:spPr/>
    </dgm:pt>
    <dgm:pt modelId="{53D1463C-2D2D-4AB9-A8AB-9C968987251E}" type="pres">
      <dgm:prSet presAssocID="{93B9908A-29A6-4DCD-AD71-E7D5EA1A55F4}" presName="accentRepeatNode" presStyleLbl="solidFgAcc1" presStyleIdx="1" presStyleCnt="3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</dgm:pt>
    <dgm:pt modelId="{BA938373-288F-4727-9872-D3EA2CB4A170}" type="pres">
      <dgm:prSet presAssocID="{A95528F3-9AED-46BB-AEBA-3DE0A1C532D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E0B129-31E5-459F-B364-5A31D99764AF}" type="pres">
      <dgm:prSet presAssocID="{A95528F3-9AED-46BB-AEBA-3DE0A1C532DA}" presName="accent_3" presStyleCnt="0"/>
      <dgm:spPr/>
    </dgm:pt>
    <dgm:pt modelId="{0F8FB0D7-B0C3-4117-A4D0-8F6E5022AB7E}" type="pres">
      <dgm:prSet presAssocID="{A95528F3-9AED-46BB-AEBA-3DE0A1C532DA}" presName="accentRepeatNode" presStyleLbl="solidFgAcc1" presStyleIdx="2" presStyleCnt="3"/>
      <dgm:spPr>
        <a:ln>
          <a:solidFill>
            <a:srgbClr val="0070C0"/>
          </a:solidFill>
        </a:ln>
        <a:effectLst>
          <a:innerShdw blurRad="114300">
            <a:prstClr val="black"/>
          </a:innerShdw>
        </a:effectLst>
      </dgm:spPr>
    </dgm:pt>
  </dgm:ptLst>
  <dgm:cxnLst>
    <dgm:cxn modelId="{8217E620-E536-42FC-B2D9-0FB37E3B08E3}" type="presOf" srcId="{E3D31492-E6A3-4BE7-ACD3-374FD268E5F8}" destId="{3A00E9FC-30F3-4275-9BAE-F6390EBA80C7}" srcOrd="0" destOrd="0" presId="urn:microsoft.com/office/officeart/2008/layout/VerticalCurvedList"/>
    <dgm:cxn modelId="{0C008E86-CD2D-4856-9B82-284F8CC45688}" srcId="{E3D31492-E6A3-4BE7-ACD3-374FD268E5F8}" destId="{B4095571-2962-4922-8C9E-02939662A5B4}" srcOrd="0" destOrd="0" parTransId="{3AAA77C6-576F-4ADD-A3F0-BABC5BD3045B}" sibTransId="{745576D4-D737-4A70-BBAA-9409CDAB5E37}"/>
    <dgm:cxn modelId="{20C32C8A-65BA-488D-A76A-B96A8D916522}" type="presOf" srcId="{B4095571-2962-4922-8C9E-02939662A5B4}" destId="{730D5B72-98FC-4578-9C08-AB5D5C554A4D}" srcOrd="0" destOrd="0" presId="urn:microsoft.com/office/officeart/2008/layout/VerticalCurvedList"/>
    <dgm:cxn modelId="{25ADFCAE-5B16-47D9-8F76-A56809506349}" srcId="{E3D31492-E6A3-4BE7-ACD3-374FD268E5F8}" destId="{93B9908A-29A6-4DCD-AD71-E7D5EA1A55F4}" srcOrd="1" destOrd="0" parTransId="{6E7798FF-5C37-4B7B-A636-8D6AC194D58F}" sibTransId="{04A70A13-DDBD-45AB-ABB8-CC7D01A17F4D}"/>
    <dgm:cxn modelId="{1056F82F-8A73-4729-B55E-2E1E4D5EA3B6}" type="presOf" srcId="{93B9908A-29A6-4DCD-AD71-E7D5EA1A55F4}" destId="{716DDE2A-98E5-4221-9BA6-4ADAA2347D4C}" srcOrd="0" destOrd="0" presId="urn:microsoft.com/office/officeart/2008/layout/VerticalCurvedList"/>
    <dgm:cxn modelId="{F4DCF254-CB69-4783-8790-8B80D9AABA82}" srcId="{E3D31492-E6A3-4BE7-ACD3-374FD268E5F8}" destId="{A95528F3-9AED-46BB-AEBA-3DE0A1C532DA}" srcOrd="2" destOrd="0" parTransId="{2ED96200-46F1-4836-AC2B-6AE96095FBCB}" sibTransId="{32F11596-BD11-4052-A093-B9E43B4D79A1}"/>
    <dgm:cxn modelId="{B9E5E69D-C6B3-4F0E-8444-B711B9574CED}" type="presOf" srcId="{A95528F3-9AED-46BB-AEBA-3DE0A1C532DA}" destId="{BA938373-288F-4727-9872-D3EA2CB4A170}" srcOrd="0" destOrd="0" presId="urn:microsoft.com/office/officeart/2008/layout/VerticalCurvedList"/>
    <dgm:cxn modelId="{2DE4B1B8-8090-4119-A63A-02DEA15C40B5}" type="presOf" srcId="{745576D4-D737-4A70-BBAA-9409CDAB5E37}" destId="{7EA61EA3-30AC-4CCB-81C3-4D9AA3FD147B}" srcOrd="0" destOrd="0" presId="urn:microsoft.com/office/officeart/2008/layout/VerticalCurvedList"/>
    <dgm:cxn modelId="{DAB12AE8-2DB0-4723-ABCD-CA29F1C036C5}" type="presParOf" srcId="{3A00E9FC-30F3-4275-9BAE-F6390EBA80C7}" destId="{F67D7AC8-0E4A-48F6-8FC6-BD150819D408}" srcOrd="0" destOrd="0" presId="urn:microsoft.com/office/officeart/2008/layout/VerticalCurvedList"/>
    <dgm:cxn modelId="{93D53ED2-2D95-4ABE-AD1E-252E3A609E63}" type="presParOf" srcId="{F67D7AC8-0E4A-48F6-8FC6-BD150819D408}" destId="{3197352D-1DCB-4B6F-A72D-456FFA073791}" srcOrd="0" destOrd="0" presId="urn:microsoft.com/office/officeart/2008/layout/VerticalCurvedList"/>
    <dgm:cxn modelId="{C98A28CA-75BF-4AE3-9926-90B830C5BE31}" type="presParOf" srcId="{3197352D-1DCB-4B6F-A72D-456FFA073791}" destId="{0D3BE7BD-3EEE-4E38-8F23-0E31C6279E48}" srcOrd="0" destOrd="0" presId="urn:microsoft.com/office/officeart/2008/layout/VerticalCurvedList"/>
    <dgm:cxn modelId="{8A8DD22A-65FA-49A0-8760-413A756D66CF}" type="presParOf" srcId="{3197352D-1DCB-4B6F-A72D-456FFA073791}" destId="{7EA61EA3-30AC-4CCB-81C3-4D9AA3FD147B}" srcOrd="1" destOrd="0" presId="urn:microsoft.com/office/officeart/2008/layout/VerticalCurvedList"/>
    <dgm:cxn modelId="{DF8E03B5-E65E-493B-AA83-B30FDD3C1D69}" type="presParOf" srcId="{3197352D-1DCB-4B6F-A72D-456FFA073791}" destId="{3831AC47-0B47-443E-9E66-4E909FE6E5EE}" srcOrd="2" destOrd="0" presId="urn:microsoft.com/office/officeart/2008/layout/VerticalCurvedList"/>
    <dgm:cxn modelId="{A81E43C6-B26D-4C2D-BCE0-724E9CFA17DA}" type="presParOf" srcId="{3197352D-1DCB-4B6F-A72D-456FFA073791}" destId="{F320689F-24FC-46B7-9BB9-D9228BCCC01F}" srcOrd="3" destOrd="0" presId="urn:microsoft.com/office/officeart/2008/layout/VerticalCurvedList"/>
    <dgm:cxn modelId="{61C4FEFF-9351-4D65-85E0-B9283AB9B7D9}" type="presParOf" srcId="{F67D7AC8-0E4A-48F6-8FC6-BD150819D408}" destId="{730D5B72-98FC-4578-9C08-AB5D5C554A4D}" srcOrd="1" destOrd="0" presId="urn:microsoft.com/office/officeart/2008/layout/VerticalCurvedList"/>
    <dgm:cxn modelId="{EBC36EA5-DF32-4E86-8438-43F80B1E56D9}" type="presParOf" srcId="{F67D7AC8-0E4A-48F6-8FC6-BD150819D408}" destId="{FAE324E4-1A30-447F-836E-E1C9DA38770E}" srcOrd="2" destOrd="0" presId="urn:microsoft.com/office/officeart/2008/layout/VerticalCurvedList"/>
    <dgm:cxn modelId="{C97F7DDB-FB6D-4CF0-A2AB-AE93A9A1C71B}" type="presParOf" srcId="{FAE324E4-1A30-447F-836E-E1C9DA38770E}" destId="{71995F57-C561-4F30-B0B9-43B8BA564349}" srcOrd="0" destOrd="0" presId="urn:microsoft.com/office/officeart/2008/layout/VerticalCurvedList"/>
    <dgm:cxn modelId="{8AE24CF4-E0C1-41D9-A3BF-9C075FE7E054}" type="presParOf" srcId="{F67D7AC8-0E4A-48F6-8FC6-BD150819D408}" destId="{716DDE2A-98E5-4221-9BA6-4ADAA2347D4C}" srcOrd="3" destOrd="0" presId="urn:microsoft.com/office/officeart/2008/layout/VerticalCurvedList"/>
    <dgm:cxn modelId="{908BD529-9095-4F2A-941F-9C302C43168D}" type="presParOf" srcId="{F67D7AC8-0E4A-48F6-8FC6-BD150819D408}" destId="{2135C207-DE69-407B-9936-530F8BA40219}" srcOrd="4" destOrd="0" presId="urn:microsoft.com/office/officeart/2008/layout/VerticalCurvedList"/>
    <dgm:cxn modelId="{6B4B0370-54FA-4619-BD68-9A2E58E37E32}" type="presParOf" srcId="{2135C207-DE69-407B-9936-530F8BA40219}" destId="{53D1463C-2D2D-4AB9-A8AB-9C968987251E}" srcOrd="0" destOrd="0" presId="urn:microsoft.com/office/officeart/2008/layout/VerticalCurvedList"/>
    <dgm:cxn modelId="{64260B2C-C6C5-4580-A451-4903082C4DA3}" type="presParOf" srcId="{F67D7AC8-0E4A-48F6-8FC6-BD150819D408}" destId="{BA938373-288F-4727-9872-D3EA2CB4A170}" srcOrd="5" destOrd="0" presId="urn:microsoft.com/office/officeart/2008/layout/VerticalCurvedList"/>
    <dgm:cxn modelId="{D44D79FB-BBA1-4C93-9BF1-178076EA5AEA}" type="presParOf" srcId="{F67D7AC8-0E4A-48F6-8FC6-BD150819D408}" destId="{46E0B129-31E5-459F-B364-5A31D99764AF}" srcOrd="6" destOrd="0" presId="urn:microsoft.com/office/officeart/2008/layout/VerticalCurvedList"/>
    <dgm:cxn modelId="{CD0A8187-0840-40E4-85EA-F23B722A3A6D}" type="presParOf" srcId="{46E0B129-31E5-459F-B364-5A31D99764AF}" destId="{0F8FB0D7-B0C3-4117-A4D0-8F6E5022AB7E}" srcOrd="0" destOrd="0" presId="urn:microsoft.com/office/officeart/2008/layout/VerticalCurv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CD8C13B-D757-4E03-9080-65EE2034C7B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9E8A095F-19E4-4CB9-89F4-4BEA531761A1}" type="pres">
      <dgm:prSet presAssocID="{9CD8C13B-D757-4E03-9080-65EE2034C7BE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38DBDFB4-4FA4-4E16-A80C-04E158C5A8E1}" type="presOf" srcId="{9CD8C13B-D757-4E03-9080-65EE2034C7BE}" destId="{9E8A095F-19E4-4CB9-89F4-4BEA531761A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0B281CC-A79B-451A-9908-9F3342A44AB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649A35-AAB8-47B0-8220-192F1A75F899}">
      <dgm:prSet phldrT="[Текст]"/>
      <dgm:spPr>
        <a:solidFill>
          <a:schemeClr val="tx2">
            <a:lumMod val="20000"/>
            <a:lumOff val="80000"/>
            <a:alpha val="70000"/>
          </a:schemeClr>
        </a:solidFill>
        <a:ln>
          <a:solidFill>
            <a:srgbClr val="0070C0"/>
          </a:solidFill>
        </a:ln>
        <a:effectLst>
          <a:innerShdw blurRad="63500" dist="50800" dir="54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Концепции за ИТИ</a:t>
          </a:r>
          <a:r>
            <a: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успешно преминали оценка за АСД</a:t>
          </a:r>
          <a:endParaRPr lang="en-US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03AD841-358F-464E-B7D0-D5BF7B0480BE}" type="parTrans" cxnId="{29BABE74-F1DE-41AB-9036-6D34E6893178}">
      <dgm:prSet/>
      <dgm:spPr/>
      <dgm:t>
        <a:bodyPr/>
        <a:lstStyle/>
        <a:p>
          <a:endParaRPr lang="en-US"/>
        </a:p>
      </dgm:t>
    </dgm:pt>
    <dgm:pt modelId="{9EB74477-60DB-4BA7-BF0D-DECC6A28D52F}" type="sibTrans" cxnId="{29BABE74-F1DE-41AB-9036-6D34E6893178}">
      <dgm:prSet/>
      <dgm:spPr/>
      <dgm:t>
        <a:bodyPr/>
        <a:lstStyle/>
        <a:p>
          <a:endParaRPr lang="en-US"/>
        </a:p>
      </dgm:t>
    </dgm:pt>
    <dgm:pt modelId="{33A39804-85CD-41FF-897D-35B546DFA792}">
      <dgm:prSet phldrT="[Текст]"/>
      <dgm:spPr>
        <a:solidFill>
          <a:schemeClr val="tx2">
            <a:lumMod val="20000"/>
            <a:lumOff val="80000"/>
            <a:alpha val="70000"/>
          </a:schemeClr>
        </a:solidFill>
        <a:ln>
          <a:solidFill>
            <a:srgbClr val="0070C0"/>
          </a:solidFill>
        </a:ln>
        <a:effectLst>
          <a:innerShdw blurRad="63500" dist="50800" dir="54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Методика за </a:t>
          </a:r>
          <a:r>
            <a:rPr lang="bg-BG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включваща </a:t>
          </a:r>
          <a:r>
            <a:rPr lang="bg-BG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10 критерии</a:t>
          </a:r>
          <a:endParaRPr lang="en-US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2E2061B-D701-4BEF-933E-05AC5AE0441D}" type="parTrans" cxnId="{E5852E19-D678-40A0-B9C4-166BF6A017D5}">
      <dgm:prSet/>
      <dgm:spPr/>
      <dgm:t>
        <a:bodyPr/>
        <a:lstStyle/>
        <a:p>
          <a:endParaRPr lang="en-US"/>
        </a:p>
      </dgm:t>
    </dgm:pt>
    <dgm:pt modelId="{6A5A31A8-7CF7-4827-BB11-AF9545D54C9B}" type="sibTrans" cxnId="{E5852E19-D678-40A0-B9C4-166BF6A017D5}">
      <dgm:prSet/>
      <dgm:spPr/>
      <dgm:t>
        <a:bodyPr/>
        <a:lstStyle/>
        <a:p>
          <a:endParaRPr lang="en-US"/>
        </a:p>
      </dgm:t>
    </dgm:pt>
    <dgm:pt modelId="{8736E5D2-DFA4-474D-8034-0144A433A0AD}">
      <dgm:prSet phldrT="[Текст]"/>
      <dgm:spPr>
        <a:solidFill>
          <a:schemeClr val="tx1">
            <a:alpha val="70000"/>
          </a:schemeClr>
        </a:solidFill>
        <a:ln>
          <a:solidFill>
            <a:srgbClr val="0070C0"/>
          </a:solidFill>
        </a:ln>
        <a:effectLst>
          <a:innerShdw blurRad="63500" dist="50800" dir="54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bg-BG" b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от Звено за предварителен подбор </a:t>
          </a:r>
          <a:endParaRPr lang="en-US" b="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AF25BBC-32D9-46AE-B15D-5D9EC5B235D8}" type="parTrans" cxnId="{A4EBA1E4-2046-49AA-B85D-8717A5001D0D}">
      <dgm:prSet/>
      <dgm:spPr/>
      <dgm:t>
        <a:bodyPr/>
        <a:lstStyle/>
        <a:p>
          <a:endParaRPr lang="en-US"/>
        </a:p>
      </dgm:t>
    </dgm:pt>
    <dgm:pt modelId="{C84AEBB6-EF7B-4DEF-9A23-FA2ECA97AFF3}" type="sibTrans" cxnId="{A4EBA1E4-2046-49AA-B85D-8717A5001D0D}">
      <dgm:prSet/>
      <dgm:spPr/>
      <dgm:t>
        <a:bodyPr/>
        <a:lstStyle/>
        <a:p>
          <a:endParaRPr lang="en-US"/>
        </a:p>
      </dgm:t>
    </dgm:pt>
    <dgm:pt modelId="{A95B1ABA-B6F4-470E-99C3-01A2FA9B7E53}" type="pres">
      <dgm:prSet presAssocID="{90B281CC-A79B-451A-9908-9F3342A44A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884190-2E0B-4803-BD89-E44393BCF06B}" type="pres">
      <dgm:prSet presAssocID="{F3649A35-AAB8-47B0-8220-192F1A75F89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B89D4D-D81D-4FD3-BB56-0F4AC0745C99}" type="pres">
      <dgm:prSet presAssocID="{9EB74477-60DB-4BA7-BF0D-DECC6A28D52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4A3D96F7-64DA-44DB-9391-FBDE3E39CE1B}" type="pres">
      <dgm:prSet presAssocID="{9EB74477-60DB-4BA7-BF0D-DECC6A28D52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E7998F50-455F-4141-BD43-A086B7C4E9BF}" type="pres">
      <dgm:prSet presAssocID="{33A39804-85CD-41FF-897D-35B546DFA79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470D5C-A02D-4E38-B172-2A23E35C1AA4}" type="pres">
      <dgm:prSet presAssocID="{6A5A31A8-7CF7-4827-BB11-AF9545D54C9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F9131D1-5CAD-4918-8A6B-A6B0E1BA91A2}" type="pres">
      <dgm:prSet presAssocID="{6A5A31A8-7CF7-4827-BB11-AF9545D54C9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5CA40F5-0E09-4A5C-9E43-944FB9CF4723}" type="pres">
      <dgm:prSet presAssocID="{8736E5D2-DFA4-474D-8034-0144A433A0AD}" presName="node" presStyleLbl="node1" presStyleIdx="2" presStyleCnt="3" custScaleY="93117" custLinFactNeighborX="10538" custLinFactNeighborY="17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7073B2-697E-4E37-A50A-A19E0B0E7CD1}" type="presOf" srcId="{6A5A31A8-7CF7-4827-BB11-AF9545D54C9B}" destId="{71470D5C-A02D-4E38-B172-2A23E35C1AA4}" srcOrd="0" destOrd="0" presId="urn:microsoft.com/office/officeart/2005/8/layout/process1"/>
    <dgm:cxn modelId="{0AE45B82-AC69-49A5-BD9B-C9DFE15221A7}" type="presOf" srcId="{F3649A35-AAB8-47B0-8220-192F1A75F899}" destId="{9F884190-2E0B-4803-BD89-E44393BCF06B}" srcOrd="0" destOrd="0" presId="urn:microsoft.com/office/officeart/2005/8/layout/process1"/>
    <dgm:cxn modelId="{C3AA32EA-E429-4448-9141-8E9682C640B1}" type="presOf" srcId="{33A39804-85CD-41FF-897D-35B546DFA792}" destId="{E7998F50-455F-4141-BD43-A086B7C4E9BF}" srcOrd="0" destOrd="0" presId="urn:microsoft.com/office/officeart/2005/8/layout/process1"/>
    <dgm:cxn modelId="{E5852E19-D678-40A0-B9C4-166BF6A017D5}" srcId="{90B281CC-A79B-451A-9908-9F3342A44ABF}" destId="{33A39804-85CD-41FF-897D-35B546DFA792}" srcOrd="1" destOrd="0" parTransId="{B2E2061B-D701-4BEF-933E-05AC5AE0441D}" sibTransId="{6A5A31A8-7CF7-4827-BB11-AF9545D54C9B}"/>
    <dgm:cxn modelId="{3067D870-8620-4F6D-96B7-5975D0C1D3E6}" type="presOf" srcId="{9EB74477-60DB-4BA7-BF0D-DECC6A28D52F}" destId="{4A3D96F7-64DA-44DB-9391-FBDE3E39CE1B}" srcOrd="1" destOrd="0" presId="urn:microsoft.com/office/officeart/2005/8/layout/process1"/>
    <dgm:cxn modelId="{FF93E379-376F-46D7-9DDC-1DB856598426}" type="presOf" srcId="{6A5A31A8-7CF7-4827-BB11-AF9545D54C9B}" destId="{CF9131D1-5CAD-4918-8A6B-A6B0E1BA91A2}" srcOrd="1" destOrd="0" presId="urn:microsoft.com/office/officeart/2005/8/layout/process1"/>
    <dgm:cxn modelId="{109AF0B5-BB7F-4EB9-AF6E-8EC91E1FEE7A}" type="presOf" srcId="{8736E5D2-DFA4-474D-8034-0144A433A0AD}" destId="{05CA40F5-0E09-4A5C-9E43-944FB9CF4723}" srcOrd="0" destOrd="0" presId="urn:microsoft.com/office/officeart/2005/8/layout/process1"/>
    <dgm:cxn modelId="{A4EBA1E4-2046-49AA-B85D-8717A5001D0D}" srcId="{90B281CC-A79B-451A-9908-9F3342A44ABF}" destId="{8736E5D2-DFA4-474D-8034-0144A433A0AD}" srcOrd="2" destOrd="0" parTransId="{3AF25BBC-32D9-46AE-B15D-5D9EC5B235D8}" sibTransId="{C84AEBB6-EF7B-4DEF-9A23-FA2ECA97AFF3}"/>
    <dgm:cxn modelId="{D8C10FCD-BAC2-44D2-8721-F7D6F5D7A82A}" type="presOf" srcId="{9EB74477-60DB-4BA7-BF0D-DECC6A28D52F}" destId="{F1B89D4D-D81D-4FD3-BB56-0F4AC0745C99}" srcOrd="0" destOrd="0" presId="urn:microsoft.com/office/officeart/2005/8/layout/process1"/>
    <dgm:cxn modelId="{29BABE74-F1DE-41AB-9036-6D34E6893178}" srcId="{90B281CC-A79B-451A-9908-9F3342A44ABF}" destId="{F3649A35-AAB8-47B0-8220-192F1A75F899}" srcOrd="0" destOrd="0" parTransId="{803AD841-358F-464E-B7D0-D5BF7B0480BE}" sibTransId="{9EB74477-60DB-4BA7-BF0D-DECC6A28D52F}"/>
    <dgm:cxn modelId="{466A9EBC-EB11-4995-8A7B-522326645465}" type="presOf" srcId="{90B281CC-A79B-451A-9908-9F3342A44ABF}" destId="{A95B1ABA-B6F4-470E-99C3-01A2FA9B7E53}" srcOrd="0" destOrd="0" presId="urn:microsoft.com/office/officeart/2005/8/layout/process1"/>
    <dgm:cxn modelId="{3C518607-F78F-4E4E-8E08-D4C4555205B6}" type="presParOf" srcId="{A95B1ABA-B6F4-470E-99C3-01A2FA9B7E53}" destId="{9F884190-2E0B-4803-BD89-E44393BCF06B}" srcOrd="0" destOrd="0" presId="urn:microsoft.com/office/officeart/2005/8/layout/process1"/>
    <dgm:cxn modelId="{BD512CAE-96C3-4B24-88A3-7050062F358A}" type="presParOf" srcId="{A95B1ABA-B6F4-470E-99C3-01A2FA9B7E53}" destId="{F1B89D4D-D81D-4FD3-BB56-0F4AC0745C99}" srcOrd="1" destOrd="0" presId="urn:microsoft.com/office/officeart/2005/8/layout/process1"/>
    <dgm:cxn modelId="{3AFB44E1-77F1-46B1-BD53-2AA41DD76C36}" type="presParOf" srcId="{F1B89D4D-D81D-4FD3-BB56-0F4AC0745C99}" destId="{4A3D96F7-64DA-44DB-9391-FBDE3E39CE1B}" srcOrd="0" destOrd="0" presId="urn:microsoft.com/office/officeart/2005/8/layout/process1"/>
    <dgm:cxn modelId="{13F89697-435D-4973-B866-C3EE34C4257B}" type="presParOf" srcId="{A95B1ABA-B6F4-470E-99C3-01A2FA9B7E53}" destId="{E7998F50-455F-4141-BD43-A086B7C4E9BF}" srcOrd="2" destOrd="0" presId="urn:microsoft.com/office/officeart/2005/8/layout/process1"/>
    <dgm:cxn modelId="{F15BE0E6-0834-4243-8099-116D1BA91F33}" type="presParOf" srcId="{A95B1ABA-B6F4-470E-99C3-01A2FA9B7E53}" destId="{71470D5C-A02D-4E38-B172-2A23E35C1AA4}" srcOrd="3" destOrd="0" presId="urn:microsoft.com/office/officeart/2005/8/layout/process1"/>
    <dgm:cxn modelId="{F565F043-4032-4239-B7AF-1174F8198269}" type="presParOf" srcId="{71470D5C-A02D-4E38-B172-2A23E35C1AA4}" destId="{CF9131D1-5CAD-4918-8A6B-A6B0E1BA91A2}" srcOrd="0" destOrd="0" presId="urn:microsoft.com/office/officeart/2005/8/layout/process1"/>
    <dgm:cxn modelId="{A2E5FE8D-0678-4E0E-A61C-265974BF6817}" type="presParOf" srcId="{A95B1ABA-B6F4-470E-99C3-01A2FA9B7E53}" destId="{05CA40F5-0E09-4A5C-9E43-944FB9CF472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A185C-27A1-48E2-ADB4-2CCA2C350F36}">
      <dsp:nvSpPr>
        <dsp:cNvPr id="0" name=""/>
        <dsp:cNvSpPr/>
      </dsp:nvSpPr>
      <dsp:spPr>
        <a:xfrm>
          <a:off x="6691" y="0"/>
          <a:ext cx="9302805" cy="1791395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9159" y="52468"/>
        <a:ext cx="9197869" cy="1686459"/>
      </dsp:txXfrm>
    </dsp:sp>
    <dsp:sp modelId="{577D9710-38EB-4454-9782-3A6ADE835AEE}">
      <dsp:nvSpPr>
        <dsp:cNvPr id="0" name=""/>
        <dsp:cNvSpPr/>
      </dsp:nvSpPr>
      <dsp:spPr>
        <a:xfrm>
          <a:off x="45278" y="2103870"/>
          <a:ext cx="2936491" cy="295332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00206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за административно съответствие и допустимост на концепции за ИТИ</a:t>
          </a:r>
          <a:endParaRPr lang="en-US" sz="2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278" y="2103870"/>
        <a:ext cx="2936491" cy="2953321"/>
      </dsp:txXfrm>
    </dsp:sp>
    <dsp:sp modelId="{BF9DBF38-BCB5-4C49-8C5C-3D28E998BFC4}">
      <dsp:nvSpPr>
        <dsp:cNvPr id="0" name=""/>
        <dsp:cNvSpPr/>
      </dsp:nvSpPr>
      <dsp:spPr>
        <a:xfrm>
          <a:off x="3186502" y="2099858"/>
          <a:ext cx="2936491" cy="295332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00206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err="1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sz="2400" kern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на  концепции за ИТИ</a:t>
          </a:r>
          <a:endParaRPr lang="en-US" sz="2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86502" y="2099858"/>
        <a:ext cx="2936491" cy="2953321"/>
      </dsp:txXfrm>
    </dsp:sp>
    <dsp:sp modelId="{62ED6AFE-1A7D-4030-8C2D-4F1FBD2022EE}">
      <dsp:nvSpPr>
        <dsp:cNvPr id="0" name=""/>
        <dsp:cNvSpPr/>
      </dsp:nvSpPr>
      <dsp:spPr>
        <a:xfrm>
          <a:off x="6369659" y="2099858"/>
          <a:ext cx="2936491" cy="295332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00206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Обща програмна концепция за приноса на фондовете за ЕС към ИТСР на ЮЦР</a:t>
          </a:r>
          <a:endParaRPr lang="en-US" sz="2400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369659" y="2099858"/>
        <a:ext cx="2936491" cy="2953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A185C-27A1-48E2-ADB4-2CCA2C350F36}">
      <dsp:nvSpPr>
        <dsp:cNvPr id="0" name=""/>
        <dsp:cNvSpPr/>
      </dsp:nvSpPr>
      <dsp:spPr>
        <a:xfrm>
          <a:off x="0" y="0"/>
          <a:ext cx="9309497" cy="10620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9050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1107" y="31107"/>
        <a:ext cx="9247283" cy="9998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08D81-22A1-4720-892D-9FF7593D0173}">
      <dsp:nvSpPr>
        <dsp:cNvPr id="0" name=""/>
        <dsp:cNvSpPr/>
      </dsp:nvSpPr>
      <dsp:spPr>
        <a:xfrm>
          <a:off x="-4131044" y="-630298"/>
          <a:ext cx="4893724" cy="4893724"/>
        </a:xfrm>
        <a:prstGeom prst="blockArc">
          <a:avLst>
            <a:gd name="adj1" fmla="val 18900000"/>
            <a:gd name="adj2" fmla="val 2700000"/>
            <a:gd name="adj3" fmla="val 441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12B5DE-B8DE-4952-BA4B-21132EAADD90}">
      <dsp:nvSpPr>
        <dsp:cNvPr id="0" name=""/>
        <dsp:cNvSpPr/>
      </dsp:nvSpPr>
      <dsp:spPr>
        <a:xfrm>
          <a:off x="270033" y="191320"/>
          <a:ext cx="9412171" cy="38249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„Развитие на регионите“  2021-2027</a:t>
          </a:r>
          <a:endParaRPr lang="en-US" sz="1400" b="1" kern="1200" dirty="0"/>
        </a:p>
      </dsp:txBody>
      <dsp:txXfrm>
        <a:off x="270033" y="191320"/>
        <a:ext cx="9412171" cy="382495"/>
      </dsp:txXfrm>
    </dsp:sp>
    <dsp:sp modelId="{2CD19247-675A-4BA3-AEBC-FF81FFE92698}">
      <dsp:nvSpPr>
        <dsp:cNvPr id="0" name=""/>
        <dsp:cNvSpPr/>
      </dsp:nvSpPr>
      <dsp:spPr>
        <a:xfrm>
          <a:off x="30973" y="143508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0396A-192D-4237-BDF5-B22B1EBADE18}">
      <dsp:nvSpPr>
        <dsp:cNvPr id="0" name=""/>
        <dsp:cNvSpPr/>
      </dsp:nvSpPr>
      <dsp:spPr>
        <a:xfrm>
          <a:off x="584662" y="764991"/>
          <a:ext cx="9097542" cy="38249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„Околна среда“ 2021-2027</a:t>
          </a:r>
          <a:endParaRPr lang="en-US" sz="1400" b="1" kern="1200" dirty="0"/>
        </a:p>
      </dsp:txBody>
      <dsp:txXfrm>
        <a:off x="584662" y="764991"/>
        <a:ext cx="9097542" cy="382495"/>
      </dsp:txXfrm>
    </dsp:sp>
    <dsp:sp modelId="{DCBBB8EE-00C9-42F6-9F3D-8AA89334FB4E}">
      <dsp:nvSpPr>
        <dsp:cNvPr id="0" name=""/>
        <dsp:cNvSpPr/>
      </dsp:nvSpPr>
      <dsp:spPr>
        <a:xfrm>
          <a:off x="345602" y="717179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0035D7-9B1C-4D4B-A2E2-F55785967922}">
      <dsp:nvSpPr>
        <dsp:cNvPr id="0" name=""/>
        <dsp:cNvSpPr/>
      </dsp:nvSpPr>
      <dsp:spPr>
        <a:xfrm>
          <a:off x="728534" y="1338662"/>
          <a:ext cx="8953670" cy="38249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2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„Конкурентоспособност</a:t>
          </a:r>
          <a:r>
            <a:rPr lang="bg-BG" sz="1400" b="1" kern="1200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и иновации в </a:t>
          </a:r>
          <a:r>
            <a:rPr lang="bg-BG" sz="1400" b="1" kern="1200" baseline="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предприятият</a:t>
          </a:r>
          <a:r>
            <a:rPr lang="en-US" sz="1400" b="1" kern="1200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bg-BG" sz="1400" b="1" kern="1200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“</a:t>
          </a:r>
          <a:r>
            <a:rPr lang="en-US" sz="1400" b="1" kern="1200" baseline="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  <a:endParaRPr lang="en-US" sz="1400" b="1" kern="1200" dirty="0"/>
        </a:p>
      </dsp:txBody>
      <dsp:txXfrm>
        <a:off x="728534" y="1338662"/>
        <a:ext cx="8953670" cy="382495"/>
      </dsp:txXfrm>
    </dsp:sp>
    <dsp:sp modelId="{FB9A07EE-D9C7-46C2-8BCA-F39650CBE21F}">
      <dsp:nvSpPr>
        <dsp:cNvPr id="0" name=""/>
        <dsp:cNvSpPr/>
      </dsp:nvSpPr>
      <dsp:spPr>
        <a:xfrm>
          <a:off x="489474" y="1290850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A84E9-8AE5-45EF-B989-66EA5913FD47}">
      <dsp:nvSpPr>
        <dsp:cNvPr id="0" name=""/>
        <dsp:cNvSpPr/>
      </dsp:nvSpPr>
      <dsp:spPr>
        <a:xfrm>
          <a:off x="728534" y="1911969"/>
          <a:ext cx="8953670" cy="38249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5560" rIns="35560" bIns="3556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„Образование“</a:t>
          </a:r>
          <a:r>
            <a:rPr lang="en-US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</a:p>
      </dsp:txBody>
      <dsp:txXfrm>
        <a:off x="728534" y="1911969"/>
        <a:ext cx="8953670" cy="382495"/>
      </dsp:txXfrm>
    </dsp:sp>
    <dsp:sp modelId="{123949CF-1089-400F-AE49-ED9C412BAC6C}">
      <dsp:nvSpPr>
        <dsp:cNvPr id="0" name=""/>
        <dsp:cNvSpPr/>
      </dsp:nvSpPr>
      <dsp:spPr>
        <a:xfrm>
          <a:off x="489474" y="1864157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3F24E-AB21-4CFE-B014-4F01BA0CD3FB}">
      <dsp:nvSpPr>
        <dsp:cNvPr id="0" name=""/>
        <dsp:cNvSpPr/>
      </dsp:nvSpPr>
      <dsp:spPr>
        <a:xfrm>
          <a:off x="584662" y="2485640"/>
          <a:ext cx="9097542" cy="382495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Програма „Развитие на човешките ресурси“ 2021-2027</a:t>
          </a:r>
          <a:endParaRPr lang="en-US" sz="1400" kern="1200" dirty="0"/>
        </a:p>
      </dsp:txBody>
      <dsp:txXfrm>
        <a:off x="584662" y="2485640"/>
        <a:ext cx="9097542" cy="382495"/>
      </dsp:txXfrm>
    </dsp:sp>
    <dsp:sp modelId="{24E23FEA-62E5-4130-BC0D-26F1CA2F8467}">
      <dsp:nvSpPr>
        <dsp:cNvPr id="0" name=""/>
        <dsp:cNvSpPr/>
      </dsp:nvSpPr>
      <dsp:spPr>
        <a:xfrm>
          <a:off x="345602" y="2437828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89296D-ACC9-469E-9C21-BB276EE8D189}">
      <dsp:nvSpPr>
        <dsp:cNvPr id="0" name=""/>
        <dsp:cNvSpPr/>
      </dsp:nvSpPr>
      <dsp:spPr>
        <a:xfrm>
          <a:off x="221654" y="3012725"/>
          <a:ext cx="9508928" cy="475667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60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Програма „Научни изследвания,</a:t>
          </a:r>
          <a:r>
            <a:rPr lang="bg-BG" sz="1400" b="1" kern="1200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иновации и дигитализация за интелигентна </a:t>
          </a:r>
          <a:r>
            <a:rPr lang="bg-BG" sz="1400" b="1" kern="1200" baseline="0" dirty="0" err="1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трансфорамация</a:t>
          </a:r>
          <a:r>
            <a:rPr lang="bg-BG" sz="1400" b="1" kern="1200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“</a:t>
          </a:r>
          <a:r>
            <a:rPr lang="en-US" sz="1400" b="1" kern="1200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bg-BG" sz="1400" b="1" kern="1200" baseline="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  <a:r>
            <a:rPr lang="bg-BG" sz="1400" b="1" kern="120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2021-2027</a:t>
          </a:r>
          <a:endParaRPr lang="en-US" sz="1200" b="1" kern="1200" dirty="0">
            <a:solidFill>
              <a:schemeClr val="accent1"/>
            </a:solidFill>
          </a:endParaRPr>
        </a:p>
      </dsp:txBody>
      <dsp:txXfrm>
        <a:off x="221654" y="3012725"/>
        <a:ext cx="9508928" cy="475667"/>
      </dsp:txXfrm>
    </dsp:sp>
    <dsp:sp modelId="{EFB995A5-0E03-4CC6-BB37-3E3CD6F3CDC5}">
      <dsp:nvSpPr>
        <dsp:cNvPr id="0" name=""/>
        <dsp:cNvSpPr/>
      </dsp:nvSpPr>
      <dsp:spPr>
        <a:xfrm>
          <a:off x="30973" y="3011499"/>
          <a:ext cx="478119" cy="478119"/>
        </a:xfrm>
        <a:prstGeom prst="ellipse">
          <a:avLst/>
        </a:prstGeom>
        <a:solidFill>
          <a:schemeClr val="bg2"/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8CD8D-9435-4641-B3F3-718B92921F63}">
      <dsp:nvSpPr>
        <dsp:cNvPr id="0" name=""/>
        <dsp:cNvSpPr/>
      </dsp:nvSpPr>
      <dsp:spPr>
        <a:xfrm>
          <a:off x="0" y="3535768"/>
          <a:ext cx="10394610" cy="7735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Кореспонденция с кандидатите във връзка с искане за допълнение/пояснение към подадените концепции за ИТИ</a:t>
          </a:r>
          <a:endParaRPr lang="en-U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3535768"/>
        <a:ext cx="10394610" cy="773539"/>
      </dsp:txXfrm>
    </dsp:sp>
    <dsp:sp modelId="{6CA0FCCF-5641-4DF7-9820-B6FD35B229DE}">
      <dsp:nvSpPr>
        <dsp:cNvPr id="0" name=""/>
        <dsp:cNvSpPr/>
      </dsp:nvSpPr>
      <dsp:spPr>
        <a:xfrm rot="10800000">
          <a:off x="0" y="2357667"/>
          <a:ext cx="10394610" cy="118970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за административно съответствие и допустимост на концепции за ИТИ, съгласно Методика за подбор и </a:t>
          </a:r>
          <a:r>
            <a:rPr lang="bg-BG" sz="1800" kern="120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включваща 20 критерии.</a:t>
          </a:r>
          <a:endParaRPr lang="en-U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10800000">
        <a:off x="0" y="2357667"/>
        <a:ext cx="10394610" cy="773034"/>
      </dsp:txXfrm>
    </dsp:sp>
    <dsp:sp modelId="{9A1521BB-79C4-4514-A5FA-C1078E6CA6E0}">
      <dsp:nvSpPr>
        <dsp:cNvPr id="0" name=""/>
        <dsp:cNvSpPr/>
      </dsp:nvSpPr>
      <dsp:spPr>
        <a:xfrm rot="10800000">
          <a:off x="0" y="1179566"/>
          <a:ext cx="10394610" cy="118970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Разпределяне на получените концепциите сред оценителите от Звеното за предварителен подбор</a:t>
          </a:r>
          <a:endParaRPr lang="en-U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10800000">
        <a:off x="0" y="1179566"/>
        <a:ext cx="10394610" cy="773034"/>
      </dsp:txXfrm>
    </dsp:sp>
    <dsp:sp modelId="{DBB016C3-6B05-42D6-9331-7E8CAF3618F7}">
      <dsp:nvSpPr>
        <dsp:cNvPr id="0" name=""/>
        <dsp:cNvSpPr/>
      </dsp:nvSpPr>
      <dsp:spPr>
        <a:xfrm rot="10800000">
          <a:off x="0" y="1465"/>
          <a:ext cx="10394610" cy="118970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Сформиране на Работна комисия за извършване на оценка за административно съответствие и допустимост</a:t>
          </a:r>
          <a:endParaRPr lang="en-U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10800000">
        <a:off x="0" y="1465"/>
        <a:ext cx="10394610" cy="7730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A61EA3-30AC-4CCB-81C3-4D9AA3FD147B}">
      <dsp:nvSpPr>
        <dsp:cNvPr id="0" name=""/>
        <dsp:cNvSpPr/>
      </dsp:nvSpPr>
      <dsp:spPr>
        <a:xfrm>
          <a:off x="-3911493" y="-600597"/>
          <a:ext cx="4661648" cy="4661648"/>
        </a:xfrm>
        <a:prstGeom prst="blockArc">
          <a:avLst>
            <a:gd name="adj1" fmla="val 18900000"/>
            <a:gd name="adj2" fmla="val 2700000"/>
            <a:gd name="adj3" fmla="val 463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D5B72-98FC-4578-9C08-AB5D5C554A4D}">
      <dsp:nvSpPr>
        <dsp:cNvPr id="0" name=""/>
        <dsp:cNvSpPr/>
      </dsp:nvSpPr>
      <dsp:spPr>
        <a:xfrm>
          <a:off x="482410" y="346045"/>
          <a:ext cx="8000940" cy="6920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934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концепциите за ИТИ, отхвърлени на етапа на проверка за АСД и основания за отхвърлянето им; </a:t>
          </a:r>
        </a:p>
      </dsp:txBody>
      <dsp:txXfrm>
        <a:off x="482410" y="346045"/>
        <a:ext cx="8000940" cy="692090"/>
      </dsp:txXfrm>
    </dsp:sp>
    <dsp:sp modelId="{71995F57-C561-4F30-B0B9-43B8BA564349}">
      <dsp:nvSpPr>
        <dsp:cNvPr id="0" name=""/>
        <dsp:cNvSpPr/>
      </dsp:nvSpPr>
      <dsp:spPr>
        <a:xfrm>
          <a:off x="49854" y="259533"/>
          <a:ext cx="865113" cy="865113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DDE2A-98E5-4221-9BA6-4ADAA2347D4C}">
      <dsp:nvSpPr>
        <dsp:cNvPr id="0" name=""/>
        <dsp:cNvSpPr/>
      </dsp:nvSpPr>
      <dsp:spPr>
        <a:xfrm>
          <a:off x="733985" y="1384181"/>
          <a:ext cx="7749365" cy="6920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934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комбинирани КИТИ, които отговарят на критериите за АСД; </a:t>
          </a:r>
        </a:p>
      </dsp:txBody>
      <dsp:txXfrm>
        <a:off x="733985" y="1384181"/>
        <a:ext cx="7749365" cy="692090"/>
      </dsp:txXfrm>
    </dsp:sp>
    <dsp:sp modelId="{53D1463C-2D2D-4AB9-A8AB-9C968987251E}">
      <dsp:nvSpPr>
        <dsp:cNvPr id="0" name=""/>
        <dsp:cNvSpPr/>
      </dsp:nvSpPr>
      <dsp:spPr>
        <a:xfrm>
          <a:off x="301429" y="1297669"/>
          <a:ext cx="865113" cy="865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938373-288F-4727-9872-D3EA2CB4A170}">
      <dsp:nvSpPr>
        <dsp:cNvPr id="0" name=""/>
        <dsp:cNvSpPr/>
      </dsp:nvSpPr>
      <dsp:spPr>
        <a:xfrm>
          <a:off x="482410" y="2422317"/>
          <a:ext cx="8000940" cy="6920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934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Списък с КИТИ, които не са комбинирани и отговарят на критериите за АСД;</a:t>
          </a:r>
        </a:p>
      </dsp:txBody>
      <dsp:txXfrm>
        <a:off x="482410" y="2422317"/>
        <a:ext cx="8000940" cy="692090"/>
      </dsp:txXfrm>
    </dsp:sp>
    <dsp:sp modelId="{0F8FB0D7-B0C3-4117-A4D0-8F6E5022AB7E}">
      <dsp:nvSpPr>
        <dsp:cNvPr id="0" name=""/>
        <dsp:cNvSpPr/>
      </dsp:nvSpPr>
      <dsp:spPr>
        <a:xfrm>
          <a:off x="49854" y="2335805"/>
          <a:ext cx="865113" cy="86511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84190-2E0B-4803-BD89-E44393BCF06B}">
      <dsp:nvSpPr>
        <dsp:cNvPr id="0" name=""/>
        <dsp:cNvSpPr/>
      </dsp:nvSpPr>
      <dsp:spPr>
        <a:xfrm>
          <a:off x="8665" y="1499786"/>
          <a:ext cx="2590166" cy="155409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7000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63500" dist="50800" dir="54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Концепции за ИТИ</a:t>
          </a:r>
          <a:r>
            <a:rPr lang="en-US" sz="22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  <a:r>
            <a:rPr lang="bg-BG" sz="22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успешно преминали оценка за АСД</a:t>
          </a:r>
          <a:endParaRPr lang="en-US" sz="2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4183" y="1545304"/>
        <a:ext cx="2499130" cy="1463063"/>
      </dsp:txXfrm>
    </dsp:sp>
    <dsp:sp modelId="{F1B89D4D-D81D-4FD3-BB56-0F4AC0745C99}">
      <dsp:nvSpPr>
        <dsp:cNvPr id="0" name=""/>
        <dsp:cNvSpPr/>
      </dsp:nvSpPr>
      <dsp:spPr>
        <a:xfrm>
          <a:off x="2857848" y="1955655"/>
          <a:ext cx="549115" cy="6423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2857848" y="2084127"/>
        <a:ext cx="384381" cy="385417"/>
      </dsp:txXfrm>
    </dsp:sp>
    <dsp:sp modelId="{E7998F50-455F-4141-BD43-A086B7C4E9BF}">
      <dsp:nvSpPr>
        <dsp:cNvPr id="0" name=""/>
        <dsp:cNvSpPr/>
      </dsp:nvSpPr>
      <dsp:spPr>
        <a:xfrm>
          <a:off x="3634898" y="1499786"/>
          <a:ext cx="2590166" cy="155409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7000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63500" dist="50800" dir="54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Методика за </a:t>
          </a:r>
          <a:r>
            <a:rPr lang="bg-BG" sz="2200" kern="120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приоритизация</a:t>
          </a:r>
          <a:r>
            <a:rPr lang="bg-BG" sz="22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включваща </a:t>
          </a:r>
          <a:r>
            <a:rPr lang="bg-BG" sz="2200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10 критерии</a:t>
          </a:r>
          <a:endParaRPr lang="en-US" sz="22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680416" y="1545304"/>
        <a:ext cx="2499130" cy="1463063"/>
      </dsp:txXfrm>
    </dsp:sp>
    <dsp:sp modelId="{71470D5C-A02D-4E38-B172-2A23E35C1AA4}">
      <dsp:nvSpPr>
        <dsp:cNvPr id="0" name=""/>
        <dsp:cNvSpPr/>
      </dsp:nvSpPr>
      <dsp:spPr>
        <a:xfrm rot="25148">
          <a:off x="6486240" y="1969065"/>
          <a:ext cx="553722" cy="6423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6486242" y="2096929"/>
        <a:ext cx="387605" cy="385417"/>
      </dsp:txXfrm>
    </dsp:sp>
    <dsp:sp modelId="{05CA40F5-0E09-4A5C-9E43-944FB9CF4723}">
      <dsp:nvSpPr>
        <dsp:cNvPr id="0" name=""/>
        <dsp:cNvSpPr/>
      </dsp:nvSpPr>
      <dsp:spPr>
        <a:xfrm>
          <a:off x="7269796" y="1579861"/>
          <a:ext cx="2590166" cy="1447130"/>
        </a:xfrm>
        <a:prstGeom prst="roundRect">
          <a:avLst>
            <a:gd name="adj" fmla="val 10000"/>
          </a:avLst>
        </a:prstGeom>
        <a:solidFill>
          <a:schemeClr val="tx1">
            <a:alpha val="70000"/>
          </a:schemeClr>
        </a:solidFill>
        <a:ln w="15875" cap="rnd" cmpd="sng" algn="ctr">
          <a:solidFill>
            <a:srgbClr val="0070C0"/>
          </a:solidFill>
          <a:prstDash val="solid"/>
        </a:ln>
        <a:effectLst>
          <a:innerShdw blurRad="63500" dist="50800" dir="54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Оценка от Звено за предварителен подбор </a:t>
          </a:r>
          <a:endParaRPr lang="en-US" sz="2200" b="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312181" y="1622246"/>
        <a:ext cx="2505396" cy="1362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73E014-A6AA-472C-8E12-1D9B2DEC57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3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r>
              <a:rPr lang="ru-RU" dirty="0"/>
              <a:t>РЕГИОНАЛЕН СЪВЕТ ЗА РАЗВИТИЕ НА ЮЖЕН ЦЕНТРАЛЕН РЕГИОН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AA60B8-51CB-4CEB-8F1F-B3D7B7F00C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74952" y="3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F6C2B26F-7429-404A-9C5E-0E429E02A42E}" type="datetimeFigureOut">
              <a:rPr lang="en-US" smtClean="0"/>
              <a:t>10/28/2025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84C44-A5E4-4BDA-B29B-03462F0688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0CB09A-41E4-4E88-82E6-007D826251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74952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7B7AED79-B44F-46F7-9A9D-EC94587FA3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23125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r>
              <a:rPr lang="ru-RU" dirty="0"/>
              <a:t>РЕГИОНАЛЕН СЪВЕТ ЗА РАЗВИТИЕ НА ЮЖЕН ЦЕНТРАЛЕН РЕГИОН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74952" y="3"/>
            <a:ext cx="4341442" cy="345604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15A0E3A-0C98-4EA0-AAC9-F2996360A904}" type="datetimeFigureOut">
              <a:rPr lang="en-US" smtClean="0"/>
              <a:t>10/28/2025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41638" y="860425"/>
            <a:ext cx="4135437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74952" y="6542560"/>
            <a:ext cx="4341442" cy="345603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CDAAE1FE-786B-4B83-86A4-F53D629261B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Контейнер за бележки 8">
            <a:extLst>
              <a:ext uri="{FF2B5EF4-FFF2-40B4-BE49-F238E27FC236}">
                <a16:creationId xmlns:a16="http://schemas.microsoft.com/office/drawing/2014/main" id="{FF61AC14-5A82-5D93-F952-386A0C2901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001872" y="3314930"/>
            <a:ext cx="8014970" cy="2712214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9884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C7558658-1D3A-661A-A825-51EB56FC464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 dirty="0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5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9C9C7FC6-D41B-4213-1E4E-847F4A83966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937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9C9C7FC6-D41B-4213-1E4E-847F4A83966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351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782888" y="603250"/>
            <a:ext cx="4667250" cy="2625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4459" y="3778924"/>
            <a:ext cx="8818555" cy="291790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EA6CE8FF-CD12-6E4E-E0E9-9FE3EEF3B9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983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-"/>
            </a:pPr>
            <a:endParaRPr lang="bg-BG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EA6CE8FF-CD12-6E4E-E0E9-9FE3EEF3B9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71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322763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Контейнер за горния колонтитул 4">
            <a:extLst>
              <a:ext uri="{FF2B5EF4-FFF2-40B4-BE49-F238E27FC236}">
                <a16:creationId xmlns:a16="http://schemas.microsoft.com/office/drawing/2014/main" id="{C256BF1A-2363-E9DC-1761-C71ECC589C1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250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>
          <a:xfrm>
            <a:off x="1001872" y="3314928"/>
            <a:ext cx="8014970" cy="271221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Контейнер за горния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ru-RU"/>
              <a:t>РЕГИОНАЛЕН СЪВЕТ ЗА РАЗВИТИЕ НА ЮЖЕН ЦЕНТРАЛЕН РЕГИОН</a:t>
            </a:r>
            <a:endParaRPr lang="en-US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AAE1FE-786B-4B83-86A4-F53D629261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74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83277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81681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29305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428595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902159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643995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27647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720226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8061960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82628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07443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27281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79277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51202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76410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92777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47517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311089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FFFFA-5976-47E8-BEF8-8A6DAF4AB15F}" type="datetime1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t>10/28/2025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all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484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65" r:id="rId1"/>
    <p:sldLayoutId id="2147484766" r:id="rId2"/>
    <p:sldLayoutId id="2147484767" r:id="rId3"/>
    <p:sldLayoutId id="2147484768" r:id="rId4"/>
    <p:sldLayoutId id="2147484769" r:id="rId5"/>
    <p:sldLayoutId id="2147484770" r:id="rId6"/>
    <p:sldLayoutId id="2147484771" r:id="rId7"/>
    <p:sldLayoutId id="2147484772" r:id="rId8"/>
    <p:sldLayoutId id="2147484773" r:id="rId9"/>
    <p:sldLayoutId id="2147484774" r:id="rId10"/>
    <p:sldLayoutId id="2147484775" r:id="rId11"/>
    <p:sldLayoutId id="2147484776" r:id="rId12"/>
    <p:sldLayoutId id="2147484777" r:id="rId13"/>
    <p:sldLayoutId id="2147484778" r:id="rId14"/>
    <p:sldLayoutId id="2147484779" r:id="rId15"/>
    <p:sldLayoutId id="2147484780" r:id="rId16"/>
    <p:sldLayoutId id="2147484781" r:id="rId17"/>
    <p:sldLayoutId id="2147484782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microsoft.com/office/2007/relationships/diagramDrawing" Target="../diagrams/drawing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QuickStyle" Target="../diagrams/quickStyle3.xml"/><Relationship Id="rId5" Type="http://schemas.openxmlformats.org/officeDocument/2006/relationships/diagramQuickStyle" Target="../diagrams/quickStyle2.xml"/><Relationship Id="rId10" Type="http://schemas.openxmlformats.org/officeDocument/2006/relationships/diagramLayout" Target="../diagrams/layout3.xml"/><Relationship Id="rId4" Type="http://schemas.openxmlformats.org/officeDocument/2006/relationships/diagramLayout" Target="../diagrams/layout2.xml"/><Relationship Id="rId9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microsoft.com/office/2007/relationships/diagramDrawing" Target="../diagrams/drawing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diagramColors" Target="../diagrams/colors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QuickStyle" Target="../diagrams/quickStyle7.xml"/><Relationship Id="rId5" Type="http://schemas.openxmlformats.org/officeDocument/2006/relationships/diagramQuickStyle" Target="../diagrams/quickStyle6.xml"/><Relationship Id="rId10" Type="http://schemas.openxmlformats.org/officeDocument/2006/relationships/diagramLayout" Target="../diagrams/layout7.xml"/><Relationship Id="rId4" Type="http://schemas.openxmlformats.org/officeDocument/2006/relationships/diagramLayout" Target="../diagrams/layout6.xml"/><Relationship Id="rId9" Type="http://schemas.openxmlformats.org/officeDocument/2006/relationships/diagramData" Target="../diagrams/data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6081D-517B-5D43-A7B4-E67DDEDC0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0091" y="3158792"/>
            <a:ext cx="8534400" cy="1507067"/>
          </a:xfrm>
          <a:solidFill>
            <a:schemeClr val="tx2">
              <a:lumMod val="20000"/>
              <a:lumOff val="8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bg-BG" b="1" dirty="0">
                <a:solidFill>
                  <a:schemeClr val="accent1">
                    <a:lumMod val="75000"/>
                  </a:schemeClr>
                </a:solidFill>
                <a:effectLst>
                  <a:glow rad="787400">
                    <a:schemeClr val="tx1"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bg-BG" b="1" dirty="0">
                <a:solidFill>
                  <a:schemeClr val="accent1">
                    <a:lumMod val="75000"/>
                  </a:schemeClr>
                </a:solidFill>
                <a:effectLst>
                  <a:glow rad="787400">
                    <a:schemeClr val="tx1"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bg-BG" b="1" dirty="0">
                <a:solidFill>
                  <a:schemeClr val="accent1">
                    <a:lumMod val="75000"/>
                  </a:schemeClr>
                </a:solidFill>
                <a:effectLst>
                  <a:glow rad="787400">
                    <a:schemeClr val="tx1"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ЗВЕНО ЗА ПРЕДВАРИТЕЛЕН ПОДБОР</a:t>
            </a:r>
            <a:br>
              <a:rPr lang="bg-BG" b="1" dirty="0">
                <a:solidFill>
                  <a:schemeClr val="accent1">
                    <a:lumMod val="75000"/>
                  </a:schemeClr>
                </a:solidFill>
                <a:effectLst>
                  <a:glow rad="787400">
                    <a:schemeClr val="tx1"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2700" b="1" dirty="0">
              <a:solidFill>
                <a:schemeClr val="accent1">
                  <a:lumMod val="75000"/>
                </a:schemeClr>
              </a:solidFill>
              <a:effectLst>
                <a:glow rad="787400">
                  <a:schemeClr val="tx1"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Контейнер за номер на слайда 2">
            <a:extLst>
              <a:ext uri="{FF2B5EF4-FFF2-40B4-BE49-F238E27FC236}">
                <a16:creationId xmlns:a16="http://schemas.microsoft.com/office/drawing/2014/main" id="{EB4E5FB7-862D-713C-39CA-3AABADF48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47" name="Picture 4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"/>
            <a:ext cx="1187757" cy="10058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5323" y="256469"/>
            <a:ext cx="100081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6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 ЗА РАЗВИТИЕ НА ЮЖЕН ЦЕНТРАЛЕН РЕГИОН</a:t>
            </a:r>
            <a:endParaRPr lang="en-US" sz="26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20645636"/>
              </p:ext>
            </p:extLst>
          </p:nvPr>
        </p:nvGraphicFramePr>
        <p:xfrm>
          <a:off x="1633035" y="1362023"/>
          <a:ext cx="9309497" cy="50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Заглавие 6">
            <a:extLst>
              <a:ext uri="{FF2B5EF4-FFF2-40B4-BE49-F238E27FC236}">
                <a16:creationId xmlns:a16="http://schemas.microsoft.com/office/drawing/2014/main" id="{0915941A-7967-E6CE-CD16-50AFDCCB9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327" y="1510655"/>
            <a:ext cx="8880638" cy="1507067"/>
          </a:xfrm>
        </p:spPr>
        <p:txBody>
          <a:bodyPr>
            <a:normAutofit/>
          </a:bodyPr>
          <a:lstStyle/>
          <a:p>
            <a:pPr algn="ctr"/>
            <a:r>
              <a:rPr lang="bg-BG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Функции на Звеното за предварителен подбор</a:t>
            </a:r>
            <a:endParaRPr lang="en-US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85252698-CF98-4C55-EBCA-A260C8A3C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3" name="Picture 46">
            <a:extLst>
              <a:ext uri="{FF2B5EF4-FFF2-40B4-BE49-F238E27FC236}">
                <a16:creationId xmlns:a16="http://schemas.microsoft.com/office/drawing/2014/main" id="{F217E7FE-7086-FBE1-9595-9F78E2DF394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7757" cy="100584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BE4AC39-1534-8329-9789-C5FD3BCB1BE9}"/>
              </a:ext>
            </a:extLst>
          </p:cNvPr>
          <p:cNvSpPr txBox="1"/>
          <p:nvPr/>
        </p:nvSpPr>
        <p:spPr>
          <a:xfrm>
            <a:off x="1356189" y="438785"/>
            <a:ext cx="9863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 ЗА РАЗВИТИЕ НА ЮЖЕН ЦЕНТРАЛЕН РЕГИОН</a:t>
            </a:r>
            <a:endParaRPr lang="en-US" sz="20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трелка надолу 7">
            <a:extLst>
              <a:ext uri="{FF2B5EF4-FFF2-40B4-BE49-F238E27FC236}">
                <a16:creationId xmlns:a16="http://schemas.microsoft.com/office/drawing/2014/main" id="{3EB8BE16-A7CE-11E3-5DED-9E5BFDED4F6E}"/>
              </a:ext>
            </a:extLst>
          </p:cNvPr>
          <p:cNvSpPr/>
          <p:nvPr/>
        </p:nvSpPr>
        <p:spPr>
          <a:xfrm>
            <a:off x="2791319" y="3161211"/>
            <a:ext cx="605247" cy="37963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Стрелка надолу 8">
            <a:extLst>
              <a:ext uri="{FF2B5EF4-FFF2-40B4-BE49-F238E27FC236}">
                <a16:creationId xmlns:a16="http://schemas.microsoft.com/office/drawing/2014/main" id="{1FB87649-35F6-12D9-1A10-EA94A7BB443D}"/>
              </a:ext>
            </a:extLst>
          </p:cNvPr>
          <p:cNvSpPr/>
          <p:nvPr/>
        </p:nvSpPr>
        <p:spPr>
          <a:xfrm>
            <a:off x="6096000" y="3161210"/>
            <a:ext cx="605246" cy="37963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Стрелка надолу 9">
            <a:extLst>
              <a:ext uri="{FF2B5EF4-FFF2-40B4-BE49-F238E27FC236}">
                <a16:creationId xmlns:a16="http://schemas.microsoft.com/office/drawing/2014/main" id="{1F19806B-6F10-0865-66B0-69869163BDED}"/>
              </a:ext>
            </a:extLst>
          </p:cNvPr>
          <p:cNvSpPr/>
          <p:nvPr/>
        </p:nvSpPr>
        <p:spPr>
          <a:xfrm>
            <a:off x="9196251" y="3161211"/>
            <a:ext cx="605246" cy="37963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63401295"/>
              </p:ext>
            </p:extLst>
          </p:nvPr>
        </p:nvGraphicFramePr>
        <p:xfrm>
          <a:off x="1633035" y="1362023"/>
          <a:ext cx="9309497" cy="50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Заглавие 6">
            <a:extLst>
              <a:ext uri="{FF2B5EF4-FFF2-40B4-BE49-F238E27FC236}">
                <a16:creationId xmlns:a16="http://schemas.microsoft.com/office/drawing/2014/main" id="{0915941A-7967-E6CE-CD16-50AFDCCB9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326" y="1510656"/>
            <a:ext cx="9264205" cy="631296"/>
          </a:xfrm>
        </p:spPr>
        <p:txBody>
          <a:bodyPr>
            <a:normAutofit/>
          </a:bodyPr>
          <a:lstStyle/>
          <a:p>
            <a:pPr algn="ctr"/>
            <a:r>
              <a:rPr lang="bg-BG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Състав на Звеното за предварителен подбор</a:t>
            </a:r>
            <a:endParaRPr lang="en-US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85252698-CF98-4C55-EBCA-A260C8A3C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3" name="Picture 46">
            <a:extLst>
              <a:ext uri="{FF2B5EF4-FFF2-40B4-BE49-F238E27FC236}">
                <a16:creationId xmlns:a16="http://schemas.microsoft.com/office/drawing/2014/main" id="{F217E7FE-7086-FBE1-9595-9F78E2DF394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7757" cy="100584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BE4AC39-1534-8329-9789-C5FD3BCB1BE9}"/>
              </a:ext>
            </a:extLst>
          </p:cNvPr>
          <p:cNvSpPr txBox="1"/>
          <p:nvPr/>
        </p:nvSpPr>
        <p:spPr>
          <a:xfrm>
            <a:off x="1356189" y="438785"/>
            <a:ext cx="9863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 ЗА РАЗВИТИЕ НА ЮЖЕН ЦЕНТРАЛЕН РЕГИОН</a:t>
            </a:r>
            <a:endParaRPr lang="en-US" sz="20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59413796"/>
              </p:ext>
            </p:extLst>
          </p:nvPr>
        </p:nvGraphicFramePr>
        <p:xfrm>
          <a:off x="1187757" y="2505206"/>
          <a:ext cx="9754775" cy="3633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0336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5131963"/>
              </p:ext>
            </p:extLst>
          </p:nvPr>
        </p:nvGraphicFramePr>
        <p:xfrm>
          <a:off x="1166019" y="2129215"/>
          <a:ext cx="10394610" cy="4310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46">
            <a:extLst>
              <a:ext uri="{FF2B5EF4-FFF2-40B4-BE49-F238E27FC236}">
                <a16:creationId xmlns:a16="http://schemas.microsoft.com/office/drawing/2014/main" id="{E4EFCE69-F895-A1E6-62CA-B19DFB8C36C3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8" y="10248"/>
            <a:ext cx="1187757" cy="1005840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60B72B7-2537-F261-0CB2-757D6E2F3849}"/>
              </a:ext>
            </a:extLst>
          </p:cNvPr>
          <p:cNvSpPr txBox="1"/>
          <p:nvPr/>
        </p:nvSpPr>
        <p:spPr>
          <a:xfrm>
            <a:off x="2243345" y="313113"/>
            <a:ext cx="7903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</a:t>
            </a:r>
            <a:r>
              <a:rPr lang="en-US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 РАЗВИТИЕ НА ЮЖЕН ЦЕНТРАЛЕН РЕГИОН</a:t>
            </a:r>
            <a:endParaRPr lang="en-US" sz="20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5E35D105-E354-5236-D701-169714346E72}"/>
              </a:ext>
            </a:extLst>
          </p:cNvPr>
          <p:cNvSpPr txBox="1"/>
          <p:nvPr/>
        </p:nvSpPr>
        <p:spPr>
          <a:xfrm>
            <a:off x="1166019" y="1341819"/>
            <a:ext cx="1039461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2400" b="1" kern="100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за административно съответствие и допустимост</a:t>
            </a:r>
            <a:r>
              <a:rPr lang="en-US" sz="2400" b="1" kern="100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8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210" y="726085"/>
            <a:ext cx="10058400" cy="1533325"/>
          </a:xfrm>
        </p:spPr>
        <p:txBody>
          <a:bodyPr>
            <a:normAutofit/>
          </a:bodyPr>
          <a:lstStyle/>
          <a:p>
            <a:pPr algn="ctr"/>
            <a:r>
              <a:rPr lang="bg-BG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Оценката за АСД приключи с изготвяне и публикуване на интернет страницата на ПРР и в ИСУН 2020 на:</a:t>
            </a:r>
            <a:br>
              <a:rPr lang="bg-BG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20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CB4A6637-68FB-5A71-5F0D-ECC6DF333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85898" y="1691640"/>
            <a:ext cx="9384892" cy="4909950"/>
          </a:xfrm>
        </p:spPr>
        <p:txBody>
          <a:bodyPr>
            <a:normAutofit/>
          </a:bodyPr>
          <a:lstStyle/>
          <a:p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87607954"/>
              </p:ext>
            </p:extLst>
          </p:nvPr>
        </p:nvGraphicFramePr>
        <p:xfrm>
          <a:off x="1869028" y="1922316"/>
          <a:ext cx="8529006" cy="3460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46">
            <a:extLst>
              <a:ext uri="{FF2B5EF4-FFF2-40B4-BE49-F238E27FC236}">
                <a16:creationId xmlns:a16="http://schemas.microsoft.com/office/drawing/2014/main" id="{E4EFCE69-F895-A1E6-62CA-B19DFB8C36C3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066"/>
            <a:ext cx="1187757" cy="1005840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60B72B7-2537-F261-0CB2-757D6E2F3849}"/>
              </a:ext>
            </a:extLst>
          </p:cNvPr>
          <p:cNvSpPr txBox="1"/>
          <p:nvPr/>
        </p:nvSpPr>
        <p:spPr>
          <a:xfrm>
            <a:off x="2243345" y="313113"/>
            <a:ext cx="7903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</a:t>
            </a:r>
            <a:r>
              <a:rPr lang="en-US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 РАЗВИТИЕ НА ЮЖЕН ЦЕНТРАЛЕН РЕГИОН</a:t>
            </a:r>
            <a:endParaRPr lang="en-US" sz="2000" b="1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Текстово поле 5">
            <a:extLst>
              <a:ext uri="{FF2B5EF4-FFF2-40B4-BE49-F238E27FC236}">
                <a16:creationId xmlns:a16="http://schemas.microsoft.com/office/drawing/2014/main" id="{0FECBE29-C5E8-487F-31B1-D33E564AAD89}"/>
              </a:ext>
            </a:extLst>
          </p:cNvPr>
          <p:cNvSpPr txBox="1"/>
          <p:nvPr/>
        </p:nvSpPr>
        <p:spPr>
          <a:xfrm>
            <a:off x="2181842" y="2419056"/>
            <a:ext cx="47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Текстово поле 8">
            <a:extLst>
              <a:ext uri="{FF2B5EF4-FFF2-40B4-BE49-F238E27FC236}">
                <a16:creationId xmlns:a16="http://schemas.microsoft.com/office/drawing/2014/main" id="{63196147-791A-3267-0D28-D6DC60984630}"/>
              </a:ext>
            </a:extLst>
          </p:cNvPr>
          <p:cNvSpPr txBox="1"/>
          <p:nvPr/>
        </p:nvSpPr>
        <p:spPr>
          <a:xfrm>
            <a:off x="2396255" y="3503476"/>
            <a:ext cx="47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6EAE8F26-6C5C-AE7F-0209-4E130B315D30}"/>
              </a:ext>
            </a:extLst>
          </p:cNvPr>
          <p:cNvSpPr txBox="1"/>
          <p:nvPr/>
        </p:nvSpPr>
        <p:spPr>
          <a:xfrm>
            <a:off x="2181842" y="4530660"/>
            <a:ext cx="81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3" name="Стрелка надолу 12">
            <a:extLst>
              <a:ext uri="{FF2B5EF4-FFF2-40B4-BE49-F238E27FC236}">
                <a16:creationId xmlns:a16="http://schemas.microsoft.com/office/drawing/2014/main" id="{FDFB7A0F-5531-615A-38A3-E5EF38312AAA}"/>
              </a:ext>
            </a:extLst>
          </p:cNvPr>
          <p:cNvSpPr/>
          <p:nvPr/>
        </p:nvSpPr>
        <p:spPr>
          <a:xfrm>
            <a:off x="5877488" y="5129479"/>
            <a:ext cx="495300" cy="506579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Текстово поле 2">
            <a:extLst>
              <a:ext uri="{FF2B5EF4-FFF2-40B4-BE49-F238E27FC236}">
                <a16:creationId xmlns:a16="http://schemas.microsoft.com/office/drawing/2014/main" id="{2B8B1B9A-3F3E-4FA5-D6D5-EBD462E50434}"/>
              </a:ext>
            </a:extLst>
          </p:cNvPr>
          <p:cNvSpPr txBox="1"/>
          <p:nvPr/>
        </p:nvSpPr>
        <p:spPr>
          <a:xfrm>
            <a:off x="2376606" y="5672939"/>
            <a:ext cx="792998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</a:t>
            </a:r>
            <a:r>
              <a:rPr lang="en-US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работната комисия</a:t>
            </a: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4F029051-6D28-9465-94AE-0A0117695221}"/>
              </a:ext>
            </a:extLst>
          </p:cNvPr>
          <p:cNvSpPr/>
          <p:nvPr/>
        </p:nvSpPr>
        <p:spPr>
          <a:xfrm>
            <a:off x="2663452" y="5382769"/>
            <a:ext cx="7151942" cy="817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653" y="249051"/>
            <a:ext cx="9419791" cy="689279"/>
          </a:xfrm>
        </p:spPr>
        <p:txBody>
          <a:bodyPr>
            <a:normAutofit/>
          </a:bodyPr>
          <a:lstStyle/>
          <a:p>
            <a:pPr algn="ctr"/>
            <a:r>
              <a:rPr lang="bg-BG" sz="2000" b="1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РЕГИОНАЛЕН СЪВЕТ ЗА РАЗВИТИЕ НА ЮЖЕН ЦЕНТРАЛЕН РЕГИОН</a:t>
            </a:r>
            <a:endParaRPr lang="en-US" sz="2000" b="1" u="sng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2F4C2DBF-131B-76EF-1296-EB1C06FFF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graphicFrame>
        <p:nvGraphicFramePr>
          <p:cNvPr id="5" name="Диаграма 4">
            <a:extLst>
              <a:ext uri="{FF2B5EF4-FFF2-40B4-BE49-F238E27FC236}">
                <a16:creationId xmlns:a16="http://schemas.microsoft.com/office/drawing/2014/main" id="{EB69F006-1273-6DE3-9A37-74EDD0E68D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17819"/>
              </p:ext>
            </p:extLst>
          </p:nvPr>
        </p:nvGraphicFramePr>
        <p:xfrm>
          <a:off x="1112837" y="1790700"/>
          <a:ext cx="9047163" cy="434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46">
            <a:extLst>
              <a:ext uri="{FF2B5EF4-FFF2-40B4-BE49-F238E27FC236}">
                <a16:creationId xmlns:a16="http://schemas.microsoft.com/office/drawing/2014/main" id="{AA918398-D42F-9A1F-49B5-CE6C36BBF7F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83656" cy="1199220"/>
          </a:xfrm>
          <a:prstGeom prst="rect">
            <a:avLst/>
          </a:prstGeom>
        </p:spPr>
      </p:pic>
      <p:graphicFrame>
        <p:nvGraphicFramePr>
          <p:cNvPr id="10" name="Диаграма 9">
            <a:extLst>
              <a:ext uri="{FF2B5EF4-FFF2-40B4-BE49-F238E27FC236}">
                <a16:creationId xmlns:a16="http://schemas.microsoft.com/office/drawing/2014/main" id="{BD42F2C5-57A6-44EE-CBE1-B0FB4605DC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7897359"/>
              </p:ext>
            </p:extLst>
          </p:nvPr>
        </p:nvGraphicFramePr>
        <p:xfrm>
          <a:off x="1304963" y="1584661"/>
          <a:ext cx="9859963" cy="4553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Текстово поле 10">
            <a:extLst>
              <a:ext uri="{FF2B5EF4-FFF2-40B4-BE49-F238E27FC236}">
                <a16:creationId xmlns:a16="http://schemas.microsoft.com/office/drawing/2014/main" id="{841EE8D5-97AA-0CB8-AD7C-A7915E882B74}"/>
              </a:ext>
            </a:extLst>
          </p:cNvPr>
          <p:cNvSpPr txBox="1"/>
          <p:nvPr/>
        </p:nvSpPr>
        <p:spPr>
          <a:xfrm>
            <a:off x="1304964" y="5141438"/>
            <a:ext cx="9859962" cy="707886"/>
          </a:xfrm>
          <a:prstGeom prst="rect">
            <a:avLst/>
          </a:prstGeom>
          <a:solidFill>
            <a:schemeClr val="tx1"/>
          </a:solidFill>
          <a:ln>
            <a:solidFill>
              <a:srgbClr val="0070C0"/>
            </a:solidFill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на Обща програмна концепция за приноса на фондовете на ЕС към ИТСР на ЮЦР</a:t>
            </a:r>
            <a:endParaRPr lang="en-US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Текстово поле 11">
            <a:extLst>
              <a:ext uri="{FF2B5EF4-FFF2-40B4-BE49-F238E27FC236}">
                <a16:creationId xmlns:a16="http://schemas.microsoft.com/office/drawing/2014/main" id="{29284D2D-FE58-B0F0-1A67-A6881813B21D}"/>
              </a:ext>
            </a:extLst>
          </p:cNvPr>
          <p:cNvSpPr txBox="1"/>
          <p:nvPr/>
        </p:nvSpPr>
        <p:spPr>
          <a:xfrm>
            <a:off x="1304962" y="1680634"/>
            <a:ext cx="9859962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Приоритизация</a:t>
            </a:r>
            <a:r>
              <a:rPr lang="bg-BG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 звеното за предварителен подбор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2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21366"/>
            <a:ext cx="9104811" cy="3957109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endParaRPr lang="bg-BG" sz="3200" b="1" dirty="0" smtClean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bg-BG" sz="3200" b="1" dirty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bg-BG" sz="3200" b="1" dirty="0" smtClean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БЛАГОДАРЯ ЗА ВНИМАНИЕТО!</a:t>
            </a:r>
          </a:p>
          <a:p>
            <a:pPr algn="ctr"/>
            <a:endParaRPr lang="bg-BG" dirty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bg-BG" sz="1400" dirty="0" smtClean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bg-BG" sz="1400" dirty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bg-BG" sz="1400" dirty="0" smtClean="0">
              <a:solidFill>
                <a:schemeClr val="bg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bg-BG" sz="1400" dirty="0" smtClean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ДЕСИСЛАВА </a:t>
            </a:r>
            <a:r>
              <a:rPr lang="bg-BG" sz="1400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ЗЛАТЕВА</a:t>
            </a:r>
          </a:p>
          <a:p>
            <a:pPr algn="ctr"/>
            <a:r>
              <a:rPr lang="bg-BG" sz="1400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 „ЮЖЕН ЦЕНТРАЛЕН РЕГИОН“</a:t>
            </a:r>
          </a:p>
          <a:p>
            <a:pPr algn="ctr"/>
            <a:r>
              <a:rPr lang="bg-BG" sz="1400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ГЛАВНА ДИРЕКЦИЯ „СТРАТЕГИЧЕСКО ПЛАНИРАНЕ И ПРОГРАМИ ЗА РЕГИОНАЛНО РАЗВИТИЕ“</a:t>
            </a:r>
          </a:p>
          <a:p>
            <a:pPr algn="ctr"/>
            <a:r>
              <a:rPr lang="bg-BG" sz="1400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НА РЕГИОНАЛНОТО РАЗВИТИЕ И БЛАГОУСТРОЙСТВОТО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256DAE40-E512-8487-8CFD-660030F80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Tw Cen MT" panose="020B0602020104020603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1600" y="1105469"/>
            <a:ext cx="9560257" cy="51429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5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b385d60f68dd989dca1fdc827799d85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11b479caf7b199da365455750e457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Status xmlns="71af3243-3dd4-4a8d-8c0d-dd76da1f02a5">Not started</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7010E9-D0D4-4763-90A3-DBAE37445A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791FE0-E525-44F5-B24B-E8E5757CF5F2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71af3243-3dd4-4a8d-8c0d-dd76da1f02a5"/>
    <ds:schemaRef ds:uri="http://schemas.microsoft.com/office/2006/metadata/properties"/>
    <ds:schemaRef ds:uri="16c05727-aa75-4e4a-9b5f-8a80a1165891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6428C60-BADF-461E-ACB1-6AC412BA55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424</Words>
  <Application>Microsoft Office PowerPoint</Application>
  <PresentationFormat>Widescreen</PresentationFormat>
  <Paragraphs>66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Calibri</vt:lpstr>
      <vt:lpstr>Century Gothic</vt:lpstr>
      <vt:lpstr>Tahoma</vt:lpstr>
      <vt:lpstr>Times New Roman</vt:lpstr>
      <vt:lpstr>Tw Cen MT</vt:lpstr>
      <vt:lpstr>Wingdings 3</vt:lpstr>
      <vt:lpstr>Slice</vt:lpstr>
      <vt:lpstr> ЗВЕНО ЗА ПРЕДВАРИТЕЛЕН ПОДБОР </vt:lpstr>
      <vt:lpstr>Функции на Звеното за предварителен подбор</vt:lpstr>
      <vt:lpstr>Състав на Звеното за предварителен подбор</vt:lpstr>
      <vt:lpstr>PowerPoint Presentation</vt:lpstr>
      <vt:lpstr>Оценката за АСД приключи с изготвяне и публикуване на интернет страницата на ПРР и в ИСУН 2020 на: </vt:lpstr>
      <vt:lpstr>РЕГИОНАЛЕН СЪВЕТ ЗА РАЗВИТИЕ НА ЮЖЕН ЦЕНТРАЛЕН РЕГИОН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2024-05-21T07:31:19Z</dcterms:created>
  <dcterms:modified xsi:type="dcterms:W3CDTF">2025-10-28T15:32:00Z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